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Manrope"/>
      <p:regular r:id="rId12"/>
      <p:bold r:id="rId13"/>
    </p:embeddedFont>
    <p:embeddedFont>
      <p:font typeface="Bebas Neue"/>
      <p:regular r:id="rId14"/>
    </p:embeddedFont>
    <p:embeddedFont>
      <p:font typeface="Black Han Sans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Manrope-bold.fntdata"/><Relationship Id="rId12" Type="http://schemas.openxmlformats.org/officeDocument/2006/relationships/font" Target="fonts/Manrop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BlackHanSans-regular.fntdata"/><Relationship Id="rId14" Type="http://schemas.openxmlformats.org/officeDocument/2006/relationships/font" Target="fonts/BebasNeue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4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0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g11e9002abc0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2" name="Google Shape;882;g11e9002abc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 based or larger than your roster.  Larger than your roster can have a fee or not.  Fee based example: Leatherby’s Tour for Katherine Matisa Rosters only- charged using school funds. Larger than your roster example:  Theresa Herning’s Santa Cruz State Parks Field Trips, Free Art Project at the CCC or a Park.  EL Dept did a Dream board </a:t>
            </a:r>
            <a:r>
              <a:rPr lang="en"/>
              <a:t>project</a:t>
            </a:r>
            <a:r>
              <a:rPr lang="en"/>
              <a:t> at a park last year.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g25f1525ce12_0_7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9" name="Google Shape;889;g25f1525ce12_0_7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 event with Jaime Thompson by email &amp; include cost and number of helpers you will need- This needs to be approved by me first before filling out the FT Planning Form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5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g239d10c43f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7" name="Google Shape;897;g239d10c43f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260d531043e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260d531043e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7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g25bbd3da5ff_0_4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9" name="Google Shape;909;g25bbd3da5ff_0_4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7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g25f1525ce1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9" name="Google Shape;919;g25f1525ce1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Exit ticket </a:t>
            </a:r>
            <a:r>
              <a:rPr lang="en"/>
              <a:t>only</a:t>
            </a:r>
            <a:r>
              <a:rPr lang="en"/>
              <a:t> for those not present at live session.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604" y="3600348"/>
            <a:ext cx="9144605" cy="1679160"/>
            <a:chOff x="-604" y="3600348"/>
            <a:chExt cx="9144605" cy="1679160"/>
          </a:xfrm>
        </p:grpSpPr>
        <p:sp>
          <p:nvSpPr>
            <p:cNvPr id="10" name="Google Shape;10;p2"/>
            <p:cNvSpPr/>
            <p:nvPr/>
          </p:nvSpPr>
          <p:spPr>
            <a:xfrm flipH="1" rot="10800000">
              <a:off x="5100268" y="3698639"/>
              <a:ext cx="4043726" cy="1447519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 rot="10800000">
              <a:off x="8707" y="3600348"/>
              <a:ext cx="4314469" cy="1544436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2" name="Google Shape;12;p2"/>
            <p:cNvGrpSpPr/>
            <p:nvPr/>
          </p:nvGrpSpPr>
          <p:grpSpPr>
            <a:xfrm>
              <a:off x="7161318" y="4250818"/>
              <a:ext cx="1205936" cy="622309"/>
              <a:chOff x="4340697" y="2650700"/>
              <a:chExt cx="514741" cy="265638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4419710" y="2735537"/>
                <a:ext cx="44486" cy="180799"/>
              </a:xfrm>
              <a:custGeom>
                <a:rect b="b" l="l" r="r" t="t"/>
                <a:pathLst>
                  <a:path extrusionOk="0" h="4812" w="1184">
                    <a:moveTo>
                      <a:pt x="1" y="0"/>
                    </a:moveTo>
                    <a:lnTo>
                      <a:pt x="1" y="9"/>
                    </a:lnTo>
                    <a:cubicBezTo>
                      <a:pt x="1" y="9"/>
                      <a:pt x="1" y="14"/>
                      <a:pt x="1" y="18"/>
                    </a:cubicBezTo>
                    <a:lnTo>
                      <a:pt x="1" y="23"/>
                    </a:lnTo>
                    <a:cubicBezTo>
                      <a:pt x="1" y="27"/>
                      <a:pt x="1" y="36"/>
                      <a:pt x="1" y="41"/>
                    </a:cubicBezTo>
                    <a:cubicBezTo>
                      <a:pt x="1" y="41"/>
                      <a:pt x="1" y="45"/>
                      <a:pt x="1" y="45"/>
                    </a:cubicBezTo>
                    <a:cubicBezTo>
                      <a:pt x="1" y="50"/>
                      <a:pt x="1" y="54"/>
                      <a:pt x="1" y="54"/>
                    </a:cubicBezTo>
                    <a:cubicBezTo>
                      <a:pt x="5" y="91"/>
                      <a:pt x="10" y="122"/>
                      <a:pt x="14" y="154"/>
                    </a:cubicBezTo>
                    <a:cubicBezTo>
                      <a:pt x="14" y="158"/>
                      <a:pt x="14" y="163"/>
                      <a:pt x="14" y="167"/>
                    </a:cubicBezTo>
                    <a:cubicBezTo>
                      <a:pt x="23" y="244"/>
                      <a:pt x="37" y="325"/>
                      <a:pt x="46" y="407"/>
                    </a:cubicBezTo>
                    <a:cubicBezTo>
                      <a:pt x="55" y="443"/>
                      <a:pt x="59" y="479"/>
                      <a:pt x="64" y="519"/>
                    </a:cubicBezTo>
                    <a:cubicBezTo>
                      <a:pt x="77" y="592"/>
                      <a:pt x="86" y="664"/>
                      <a:pt x="100" y="736"/>
                    </a:cubicBezTo>
                    <a:cubicBezTo>
                      <a:pt x="244" y="1621"/>
                      <a:pt x="434" y="2492"/>
                      <a:pt x="673" y="3354"/>
                    </a:cubicBezTo>
                    <a:cubicBezTo>
                      <a:pt x="678" y="3372"/>
                      <a:pt x="682" y="3390"/>
                      <a:pt x="687" y="3404"/>
                    </a:cubicBezTo>
                    <a:cubicBezTo>
                      <a:pt x="750" y="3620"/>
                      <a:pt x="813" y="3837"/>
                      <a:pt x="881" y="4054"/>
                    </a:cubicBezTo>
                    <a:cubicBezTo>
                      <a:pt x="894" y="4099"/>
                      <a:pt x="908" y="4144"/>
                      <a:pt x="921" y="4189"/>
                    </a:cubicBezTo>
                    <a:cubicBezTo>
                      <a:pt x="989" y="4397"/>
                      <a:pt x="1057" y="4604"/>
                      <a:pt x="1129" y="4812"/>
                    </a:cubicBezTo>
                    <a:lnTo>
                      <a:pt x="1183" y="4812"/>
                    </a:lnTo>
                    <a:cubicBezTo>
                      <a:pt x="1115" y="4604"/>
                      <a:pt x="1048" y="4406"/>
                      <a:pt x="985" y="4207"/>
                    </a:cubicBezTo>
                    <a:cubicBezTo>
                      <a:pt x="971" y="4157"/>
                      <a:pt x="953" y="4108"/>
                      <a:pt x="939" y="4063"/>
                    </a:cubicBezTo>
                    <a:cubicBezTo>
                      <a:pt x="633" y="3074"/>
                      <a:pt x="389" y="2063"/>
                      <a:pt x="213" y="1043"/>
                    </a:cubicBezTo>
                    <a:cubicBezTo>
                      <a:pt x="172" y="831"/>
                      <a:pt x="141" y="619"/>
                      <a:pt x="109" y="407"/>
                    </a:cubicBezTo>
                    <a:cubicBezTo>
                      <a:pt x="100" y="370"/>
                      <a:pt x="95" y="334"/>
                      <a:pt x="91" y="298"/>
                    </a:cubicBezTo>
                    <a:cubicBezTo>
                      <a:pt x="86" y="271"/>
                      <a:pt x="82" y="249"/>
                      <a:pt x="82" y="222"/>
                    </a:cubicBezTo>
                    <a:cubicBezTo>
                      <a:pt x="73" y="185"/>
                      <a:pt x="68" y="145"/>
                      <a:pt x="64" y="109"/>
                    </a:cubicBezTo>
                    <a:cubicBezTo>
                      <a:pt x="64" y="91"/>
                      <a:pt x="55" y="73"/>
                      <a:pt x="55" y="50"/>
                    </a:cubicBezTo>
                    <a:lnTo>
                      <a:pt x="55" y="36"/>
                    </a:lnTo>
                    <a:lnTo>
                      <a:pt x="55" y="9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4376465" y="2822779"/>
                <a:ext cx="69584" cy="42419"/>
              </a:xfrm>
              <a:custGeom>
                <a:rect b="b" l="l" r="r" t="t"/>
                <a:pathLst>
                  <a:path extrusionOk="0" h="1129" w="1852">
                    <a:moveTo>
                      <a:pt x="201" y="0"/>
                    </a:moveTo>
                    <a:cubicBezTo>
                      <a:pt x="134" y="0"/>
                      <a:pt x="67" y="4"/>
                      <a:pt x="1" y="12"/>
                    </a:cubicBezTo>
                    <a:cubicBezTo>
                      <a:pt x="91" y="310"/>
                      <a:pt x="181" y="648"/>
                      <a:pt x="420" y="851"/>
                    </a:cubicBezTo>
                    <a:cubicBezTo>
                      <a:pt x="614" y="1009"/>
                      <a:pt x="854" y="1100"/>
                      <a:pt x="1102" y="1122"/>
                    </a:cubicBezTo>
                    <a:cubicBezTo>
                      <a:pt x="1154" y="1127"/>
                      <a:pt x="1206" y="1129"/>
                      <a:pt x="1258" y="1129"/>
                    </a:cubicBezTo>
                    <a:cubicBezTo>
                      <a:pt x="1457" y="1129"/>
                      <a:pt x="1658" y="1100"/>
                      <a:pt x="1851" y="1086"/>
                    </a:cubicBezTo>
                    <a:cubicBezTo>
                      <a:pt x="1743" y="892"/>
                      <a:pt x="1617" y="711"/>
                      <a:pt x="1472" y="549"/>
                    </a:cubicBezTo>
                    <a:cubicBezTo>
                      <a:pt x="1139" y="196"/>
                      <a:pt x="678" y="0"/>
                      <a:pt x="20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4366960" y="2667983"/>
                <a:ext cx="55682" cy="70824"/>
              </a:xfrm>
              <a:custGeom>
                <a:rect b="b" l="l" r="r" t="t"/>
                <a:pathLst>
                  <a:path extrusionOk="0" h="1885" w="1482">
                    <a:moveTo>
                      <a:pt x="584" y="1"/>
                    </a:moveTo>
                    <a:cubicBezTo>
                      <a:pt x="554" y="1"/>
                      <a:pt x="523" y="8"/>
                      <a:pt x="493" y="24"/>
                    </a:cubicBezTo>
                    <a:cubicBezTo>
                      <a:pt x="1" y="282"/>
                      <a:pt x="1305" y="1884"/>
                      <a:pt x="1305" y="1884"/>
                    </a:cubicBezTo>
                    <a:lnTo>
                      <a:pt x="1481" y="1740"/>
                    </a:lnTo>
                    <a:cubicBezTo>
                      <a:pt x="1481" y="1740"/>
                      <a:pt x="1045" y="1"/>
                      <a:pt x="58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4416141" y="2733847"/>
                <a:ext cx="55682" cy="70787"/>
              </a:xfrm>
              <a:custGeom>
                <a:rect b="b" l="l" r="r" t="t"/>
                <a:pathLst>
                  <a:path extrusionOk="0" h="1884" w="1482">
                    <a:moveTo>
                      <a:pt x="177" y="0"/>
                    </a:moveTo>
                    <a:lnTo>
                      <a:pt x="1" y="149"/>
                    </a:lnTo>
                    <a:cubicBezTo>
                      <a:pt x="1" y="149"/>
                      <a:pt x="437" y="1884"/>
                      <a:pt x="898" y="1884"/>
                    </a:cubicBezTo>
                    <a:cubicBezTo>
                      <a:pt x="928" y="1884"/>
                      <a:pt x="959" y="1876"/>
                      <a:pt x="989" y="1860"/>
                    </a:cubicBezTo>
                    <a:cubicBezTo>
                      <a:pt x="1481" y="1603"/>
                      <a:pt x="177" y="0"/>
                      <a:pt x="17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4341524" y="2701309"/>
                <a:ext cx="78414" cy="39188"/>
              </a:xfrm>
              <a:custGeom>
                <a:rect b="b" l="l" r="r" t="t"/>
                <a:pathLst>
                  <a:path extrusionOk="0" h="1043" w="2087">
                    <a:moveTo>
                      <a:pt x="436" y="0"/>
                    </a:moveTo>
                    <a:cubicBezTo>
                      <a:pt x="327" y="0"/>
                      <a:pt x="246" y="37"/>
                      <a:pt x="208" y="126"/>
                    </a:cubicBezTo>
                    <a:cubicBezTo>
                      <a:pt x="1" y="631"/>
                      <a:pt x="2046" y="1042"/>
                      <a:pt x="2046" y="1042"/>
                    </a:cubicBezTo>
                    <a:lnTo>
                      <a:pt x="2086" y="821"/>
                    </a:lnTo>
                    <a:cubicBezTo>
                      <a:pt x="2086" y="821"/>
                      <a:pt x="952" y="0"/>
                      <a:pt x="4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4418884" y="2732306"/>
                <a:ext cx="78376" cy="39188"/>
              </a:xfrm>
              <a:custGeom>
                <a:rect b="b" l="l" r="r" t="t"/>
                <a:pathLst>
                  <a:path extrusionOk="0" h="1043" w="2086">
                    <a:moveTo>
                      <a:pt x="41" y="1"/>
                    </a:moveTo>
                    <a:lnTo>
                      <a:pt x="0" y="222"/>
                    </a:lnTo>
                    <a:cubicBezTo>
                      <a:pt x="0" y="222"/>
                      <a:pt x="1138" y="1043"/>
                      <a:pt x="1652" y="1043"/>
                    </a:cubicBezTo>
                    <a:cubicBezTo>
                      <a:pt x="1761" y="1043"/>
                      <a:pt x="1841" y="1006"/>
                      <a:pt x="1878" y="917"/>
                    </a:cubicBezTo>
                    <a:cubicBezTo>
                      <a:pt x="2085" y="407"/>
                      <a:pt x="41" y="1"/>
                      <a:pt x="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4340697" y="2733170"/>
                <a:ext cx="81081" cy="39789"/>
              </a:xfrm>
              <a:custGeom>
                <a:rect b="b" l="l" r="r" t="t"/>
                <a:pathLst>
                  <a:path extrusionOk="0" h="1059" w="2158">
                    <a:moveTo>
                      <a:pt x="2013" y="0"/>
                    </a:moveTo>
                    <a:cubicBezTo>
                      <a:pt x="2013" y="0"/>
                      <a:pt x="0" y="461"/>
                      <a:pt x="258" y="948"/>
                    </a:cubicBezTo>
                    <a:cubicBezTo>
                      <a:pt x="299" y="1026"/>
                      <a:pt x="376" y="1058"/>
                      <a:pt x="477" y="1058"/>
                    </a:cubicBezTo>
                    <a:cubicBezTo>
                      <a:pt x="1001" y="1058"/>
                      <a:pt x="2158" y="172"/>
                      <a:pt x="2158" y="172"/>
                    </a:cubicBezTo>
                    <a:lnTo>
                      <a:pt x="201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4417005" y="2699769"/>
                <a:ext cx="81081" cy="39714"/>
              </a:xfrm>
              <a:custGeom>
                <a:rect b="b" l="l" r="r" t="t"/>
                <a:pathLst>
                  <a:path extrusionOk="0" h="1057" w="2158">
                    <a:moveTo>
                      <a:pt x="1683" y="1"/>
                    </a:moveTo>
                    <a:cubicBezTo>
                      <a:pt x="1157" y="1"/>
                      <a:pt x="0" y="885"/>
                      <a:pt x="0" y="885"/>
                    </a:cubicBezTo>
                    <a:lnTo>
                      <a:pt x="145" y="1056"/>
                    </a:lnTo>
                    <a:cubicBezTo>
                      <a:pt x="145" y="1056"/>
                      <a:pt x="2158" y="596"/>
                      <a:pt x="1905" y="113"/>
                    </a:cubicBezTo>
                    <a:cubicBezTo>
                      <a:pt x="1863" y="34"/>
                      <a:pt x="1785" y="1"/>
                      <a:pt x="16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378832" y="2736552"/>
                <a:ext cx="44824" cy="72665"/>
              </a:xfrm>
              <a:custGeom>
                <a:rect b="b" l="l" r="r" t="t"/>
                <a:pathLst>
                  <a:path extrusionOk="0" h="1934" w="1193">
                    <a:moveTo>
                      <a:pt x="962" y="0"/>
                    </a:moveTo>
                    <a:cubicBezTo>
                      <a:pt x="962" y="0"/>
                      <a:pt x="1" y="1801"/>
                      <a:pt x="547" y="1928"/>
                    </a:cubicBezTo>
                    <a:cubicBezTo>
                      <a:pt x="563" y="1932"/>
                      <a:pt x="579" y="1933"/>
                      <a:pt x="595" y="1933"/>
                    </a:cubicBezTo>
                    <a:cubicBezTo>
                      <a:pt x="1099" y="1933"/>
                      <a:pt x="1192" y="5"/>
                      <a:pt x="1192" y="5"/>
                    </a:cubicBez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4415127" y="2663437"/>
                <a:ext cx="44824" cy="72628"/>
              </a:xfrm>
              <a:custGeom>
                <a:rect b="b" l="l" r="r" t="t"/>
                <a:pathLst>
                  <a:path extrusionOk="0" h="1933" w="1193">
                    <a:moveTo>
                      <a:pt x="600" y="0"/>
                    </a:moveTo>
                    <a:cubicBezTo>
                      <a:pt x="94" y="0"/>
                      <a:pt x="1" y="1928"/>
                      <a:pt x="1" y="1928"/>
                    </a:cubicBezTo>
                    <a:lnTo>
                      <a:pt x="235" y="1933"/>
                    </a:lnTo>
                    <a:cubicBezTo>
                      <a:pt x="235" y="1933"/>
                      <a:pt x="1192" y="132"/>
                      <a:pt x="646" y="6"/>
                    </a:cubicBezTo>
                    <a:cubicBezTo>
                      <a:pt x="630" y="2"/>
                      <a:pt x="615" y="0"/>
                      <a:pt x="60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4404607" y="2722838"/>
                <a:ext cx="32087" cy="27691"/>
              </a:xfrm>
              <a:custGeom>
                <a:rect b="b" l="l" r="r" t="t"/>
                <a:pathLst>
                  <a:path extrusionOk="0" h="737" w="854">
                    <a:moveTo>
                      <a:pt x="429" y="1"/>
                    </a:moveTo>
                    <a:cubicBezTo>
                      <a:pt x="379" y="1"/>
                      <a:pt x="329" y="11"/>
                      <a:pt x="281" y="31"/>
                    </a:cubicBezTo>
                    <a:cubicBezTo>
                      <a:pt x="91" y="108"/>
                      <a:pt x="1" y="325"/>
                      <a:pt x="82" y="514"/>
                    </a:cubicBezTo>
                    <a:cubicBezTo>
                      <a:pt x="147" y="654"/>
                      <a:pt x="285" y="737"/>
                      <a:pt x="430" y="737"/>
                    </a:cubicBezTo>
                    <a:cubicBezTo>
                      <a:pt x="478" y="737"/>
                      <a:pt x="527" y="727"/>
                      <a:pt x="574" y="708"/>
                    </a:cubicBezTo>
                    <a:cubicBezTo>
                      <a:pt x="764" y="627"/>
                      <a:pt x="854" y="411"/>
                      <a:pt x="773" y="225"/>
                    </a:cubicBezTo>
                    <a:cubicBezTo>
                      <a:pt x="709" y="84"/>
                      <a:pt x="573" y="1"/>
                      <a:pt x="4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4432447" y="2650700"/>
                <a:ext cx="422991" cy="265638"/>
              </a:xfrm>
              <a:custGeom>
                <a:rect b="b" l="l" r="r" t="t"/>
                <a:pathLst>
                  <a:path extrusionOk="0" h="7070" w="11258">
                    <a:moveTo>
                      <a:pt x="8088" y="1"/>
                    </a:moveTo>
                    <a:cubicBezTo>
                      <a:pt x="6627" y="1"/>
                      <a:pt x="5326" y="1748"/>
                      <a:pt x="5326" y="1748"/>
                    </a:cubicBezTo>
                    <a:cubicBezTo>
                      <a:pt x="4956" y="1667"/>
                      <a:pt x="4626" y="1632"/>
                      <a:pt x="4331" y="1632"/>
                    </a:cubicBezTo>
                    <a:cubicBezTo>
                      <a:pt x="2850" y="1632"/>
                      <a:pt x="2273" y="2509"/>
                      <a:pt x="2126" y="2701"/>
                    </a:cubicBezTo>
                    <a:cubicBezTo>
                      <a:pt x="2036" y="2818"/>
                      <a:pt x="1756" y="2859"/>
                      <a:pt x="1494" y="2872"/>
                    </a:cubicBezTo>
                    <a:lnTo>
                      <a:pt x="1472" y="2872"/>
                    </a:lnTo>
                    <a:cubicBezTo>
                      <a:pt x="1372" y="2877"/>
                      <a:pt x="1273" y="2877"/>
                      <a:pt x="1192" y="2877"/>
                    </a:cubicBezTo>
                    <a:cubicBezTo>
                      <a:pt x="1097" y="2877"/>
                      <a:pt x="1025" y="2962"/>
                      <a:pt x="1043" y="3057"/>
                    </a:cubicBezTo>
                    <a:cubicBezTo>
                      <a:pt x="1052" y="3102"/>
                      <a:pt x="1061" y="3143"/>
                      <a:pt x="1074" y="3184"/>
                    </a:cubicBezTo>
                    <a:cubicBezTo>
                      <a:pt x="1097" y="3256"/>
                      <a:pt x="1120" y="3328"/>
                      <a:pt x="1151" y="3400"/>
                    </a:cubicBezTo>
                    <a:cubicBezTo>
                      <a:pt x="1670" y="4628"/>
                      <a:pt x="3331" y="4836"/>
                      <a:pt x="3331" y="4836"/>
                    </a:cubicBezTo>
                    <a:cubicBezTo>
                      <a:pt x="3331" y="4836"/>
                      <a:pt x="3327" y="4849"/>
                      <a:pt x="3327" y="4881"/>
                    </a:cubicBezTo>
                    <a:cubicBezTo>
                      <a:pt x="3322" y="4948"/>
                      <a:pt x="3304" y="5093"/>
                      <a:pt x="3273" y="5251"/>
                    </a:cubicBezTo>
                    <a:cubicBezTo>
                      <a:pt x="3232" y="5490"/>
                      <a:pt x="3155" y="5770"/>
                      <a:pt x="3038" y="5901"/>
                    </a:cubicBezTo>
                    <a:cubicBezTo>
                      <a:pt x="2889" y="6063"/>
                      <a:pt x="1553" y="6217"/>
                      <a:pt x="596" y="6307"/>
                    </a:cubicBezTo>
                    <a:lnTo>
                      <a:pt x="537" y="6312"/>
                    </a:lnTo>
                    <a:cubicBezTo>
                      <a:pt x="352" y="6330"/>
                      <a:pt x="185" y="6343"/>
                      <a:pt x="41" y="6357"/>
                    </a:cubicBezTo>
                    <a:cubicBezTo>
                      <a:pt x="0" y="6357"/>
                      <a:pt x="0" y="6415"/>
                      <a:pt x="41" y="6420"/>
                    </a:cubicBezTo>
                    <a:lnTo>
                      <a:pt x="578" y="6451"/>
                    </a:lnTo>
                    <a:lnTo>
                      <a:pt x="641" y="6456"/>
                    </a:lnTo>
                    <a:lnTo>
                      <a:pt x="2948" y="6591"/>
                    </a:lnTo>
                    <a:lnTo>
                      <a:pt x="2862" y="7070"/>
                    </a:lnTo>
                    <a:lnTo>
                      <a:pt x="6798" y="7070"/>
                    </a:lnTo>
                    <a:lnTo>
                      <a:pt x="6798" y="7052"/>
                    </a:lnTo>
                    <a:cubicBezTo>
                      <a:pt x="6617" y="5292"/>
                      <a:pt x="6328" y="4831"/>
                      <a:pt x="6328" y="4831"/>
                    </a:cubicBezTo>
                    <a:lnTo>
                      <a:pt x="6328" y="4831"/>
                    </a:lnTo>
                    <a:cubicBezTo>
                      <a:pt x="6328" y="4831"/>
                      <a:pt x="6585" y="4847"/>
                      <a:pt x="6964" y="4847"/>
                    </a:cubicBezTo>
                    <a:cubicBezTo>
                      <a:pt x="7472" y="4847"/>
                      <a:pt x="8199" y="4819"/>
                      <a:pt x="8820" y="4687"/>
                    </a:cubicBezTo>
                    <a:cubicBezTo>
                      <a:pt x="9908" y="4456"/>
                      <a:pt x="11257" y="2240"/>
                      <a:pt x="9380" y="534"/>
                    </a:cubicBezTo>
                    <a:cubicBezTo>
                      <a:pt x="8954" y="150"/>
                      <a:pt x="8514" y="1"/>
                      <a:pt x="808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4644915" y="2687295"/>
                <a:ext cx="151643" cy="123726"/>
              </a:xfrm>
              <a:custGeom>
                <a:rect b="b" l="l" r="r" t="t"/>
                <a:pathLst>
                  <a:path extrusionOk="0" h="3293" w="4036">
                    <a:moveTo>
                      <a:pt x="2586" y="1"/>
                    </a:moveTo>
                    <a:cubicBezTo>
                      <a:pt x="2455" y="1"/>
                      <a:pt x="2323" y="14"/>
                      <a:pt x="2194" y="34"/>
                    </a:cubicBezTo>
                    <a:cubicBezTo>
                      <a:pt x="1869" y="84"/>
                      <a:pt x="1558" y="192"/>
                      <a:pt x="1274" y="350"/>
                    </a:cubicBezTo>
                    <a:cubicBezTo>
                      <a:pt x="777" y="639"/>
                      <a:pt x="443" y="1099"/>
                      <a:pt x="226" y="1618"/>
                    </a:cubicBezTo>
                    <a:cubicBezTo>
                      <a:pt x="150" y="1817"/>
                      <a:pt x="1" y="2043"/>
                      <a:pt x="37" y="2259"/>
                    </a:cubicBezTo>
                    <a:cubicBezTo>
                      <a:pt x="87" y="2535"/>
                      <a:pt x="339" y="2774"/>
                      <a:pt x="565" y="2923"/>
                    </a:cubicBezTo>
                    <a:cubicBezTo>
                      <a:pt x="940" y="3170"/>
                      <a:pt x="1390" y="3293"/>
                      <a:pt x="1841" y="3293"/>
                    </a:cubicBezTo>
                    <a:cubicBezTo>
                      <a:pt x="2295" y="3293"/>
                      <a:pt x="2750" y="3168"/>
                      <a:pt x="3129" y="2918"/>
                    </a:cubicBezTo>
                    <a:cubicBezTo>
                      <a:pt x="3621" y="2593"/>
                      <a:pt x="3977" y="2056"/>
                      <a:pt x="4004" y="1478"/>
                    </a:cubicBezTo>
                    <a:cubicBezTo>
                      <a:pt x="4036" y="896"/>
                      <a:pt x="3684" y="296"/>
                      <a:pt x="3133" y="93"/>
                    </a:cubicBezTo>
                    <a:cubicBezTo>
                      <a:pt x="2958" y="27"/>
                      <a:pt x="2773" y="1"/>
                      <a:pt x="258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4470921" y="2758606"/>
                <a:ext cx="17997" cy="19726"/>
              </a:xfrm>
              <a:custGeom>
                <a:rect b="b" l="l" r="r" t="t"/>
                <a:pathLst>
                  <a:path extrusionOk="0" h="525" w="479">
                    <a:moveTo>
                      <a:pt x="470" y="0"/>
                    </a:moveTo>
                    <a:lnTo>
                      <a:pt x="470" y="0"/>
                    </a:lnTo>
                    <a:cubicBezTo>
                      <a:pt x="362" y="5"/>
                      <a:pt x="258" y="5"/>
                      <a:pt x="172" y="5"/>
                    </a:cubicBezTo>
                    <a:cubicBezTo>
                      <a:pt x="73" y="5"/>
                      <a:pt x="1" y="90"/>
                      <a:pt x="19" y="185"/>
                    </a:cubicBezTo>
                    <a:cubicBezTo>
                      <a:pt x="46" y="303"/>
                      <a:pt x="82" y="415"/>
                      <a:pt x="127" y="524"/>
                    </a:cubicBezTo>
                    <a:cubicBezTo>
                      <a:pt x="134" y="524"/>
                      <a:pt x="140" y="524"/>
                      <a:pt x="146" y="524"/>
                    </a:cubicBezTo>
                    <a:cubicBezTo>
                      <a:pt x="393" y="524"/>
                      <a:pt x="479" y="269"/>
                      <a:pt x="4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4540466" y="2754699"/>
                <a:ext cx="30509" cy="25963"/>
              </a:xfrm>
              <a:custGeom>
                <a:rect b="b" l="l" r="r" t="t"/>
                <a:pathLst>
                  <a:path extrusionOk="0" h="691" w="812">
                    <a:moveTo>
                      <a:pt x="465" y="0"/>
                    </a:moveTo>
                    <a:cubicBezTo>
                      <a:pt x="154" y="0"/>
                      <a:pt x="0" y="375"/>
                      <a:pt x="222" y="592"/>
                    </a:cubicBezTo>
                    <a:cubicBezTo>
                      <a:pt x="292" y="660"/>
                      <a:pt x="377" y="691"/>
                      <a:pt x="460" y="691"/>
                    </a:cubicBezTo>
                    <a:cubicBezTo>
                      <a:pt x="640" y="691"/>
                      <a:pt x="811" y="549"/>
                      <a:pt x="808" y="339"/>
                    </a:cubicBezTo>
                    <a:cubicBezTo>
                      <a:pt x="808" y="149"/>
                      <a:pt x="655" y="0"/>
                      <a:pt x="4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4555570" y="2833900"/>
                <a:ext cx="49032" cy="14090"/>
              </a:xfrm>
              <a:custGeom>
                <a:rect b="b" l="l" r="r" t="t"/>
                <a:pathLst>
                  <a:path extrusionOk="0" h="375" w="1305">
                    <a:moveTo>
                      <a:pt x="50" y="0"/>
                    </a:moveTo>
                    <a:cubicBezTo>
                      <a:pt x="45" y="72"/>
                      <a:pt x="27" y="212"/>
                      <a:pt x="0" y="375"/>
                    </a:cubicBezTo>
                    <a:cubicBezTo>
                      <a:pt x="442" y="298"/>
                      <a:pt x="871" y="163"/>
                      <a:pt x="1304" y="18"/>
                    </a:cubicBezTo>
                    <a:lnTo>
                      <a:pt x="1304" y="18"/>
                    </a:lnTo>
                    <a:cubicBezTo>
                      <a:pt x="1123" y="38"/>
                      <a:pt x="942" y="47"/>
                      <a:pt x="761" y="47"/>
                    </a:cubicBezTo>
                    <a:cubicBezTo>
                      <a:pt x="523" y="47"/>
                      <a:pt x="285" y="31"/>
                      <a:pt x="5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9" name="Google Shape;29;p2"/>
            <p:cNvSpPr/>
            <p:nvPr/>
          </p:nvSpPr>
          <p:spPr>
            <a:xfrm>
              <a:off x="7325596" y="3825506"/>
              <a:ext cx="1818405" cy="1317986"/>
            </a:xfrm>
            <a:custGeom>
              <a:rect b="b" l="l" r="r" t="t"/>
              <a:pathLst>
                <a:path extrusionOk="0" h="12887" w="17780">
                  <a:moveTo>
                    <a:pt x="17780" y="1"/>
                  </a:moveTo>
                  <a:cubicBezTo>
                    <a:pt x="17721" y="59"/>
                    <a:pt x="17662" y="118"/>
                    <a:pt x="17604" y="177"/>
                  </a:cubicBezTo>
                  <a:cubicBezTo>
                    <a:pt x="16209" y="1643"/>
                    <a:pt x="15415" y="3566"/>
                    <a:pt x="14751" y="5480"/>
                  </a:cubicBezTo>
                  <a:cubicBezTo>
                    <a:pt x="14317" y="5377"/>
                    <a:pt x="13876" y="5328"/>
                    <a:pt x="13435" y="5328"/>
                  </a:cubicBezTo>
                  <a:cubicBezTo>
                    <a:pt x="10718" y="5328"/>
                    <a:pt x="8014" y="7189"/>
                    <a:pt x="7218" y="9818"/>
                  </a:cubicBezTo>
                  <a:cubicBezTo>
                    <a:pt x="6738" y="9711"/>
                    <a:pt x="6249" y="9658"/>
                    <a:pt x="5759" y="9658"/>
                  </a:cubicBezTo>
                  <a:cubicBezTo>
                    <a:pt x="5438" y="9658"/>
                    <a:pt x="5117" y="9681"/>
                    <a:pt x="4799" y="9727"/>
                  </a:cubicBezTo>
                  <a:cubicBezTo>
                    <a:pt x="4713" y="9736"/>
                    <a:pt x="4632" y="9750"/>
                    <a:pt x="4550" y="9768"/>
                  </a:cubicBezTo>
                  <a:cubicBezTo>
                    <a:pt x="4334" y="9804"/>
                    <a:pt x="4122" y="9854"/>
                    <a:pt x="3909" y="9912"/>
                  </a:cubicBezTo>
                  <a:cubicBezTo>
                    <a:pt x="3693" y="9971"/>
                    <a:pt x="3481" y="10043"/>
                    <a:pt x="3268" y="10125"/>
                  </a:cubicBezTo>
                  <a:cubicBezTo>
                    <a:pt x="2916" y="10265"/>
                    <a:pt x="2578" y="10432"/>
                    <a:pt x="2253" y="10630"/>
                  </a:cubicBezTo>
                  <a:cubicBezTo>
                    <a:pt x="1332" y="11190"/>
                    <a:pt x="560" y="11966"/>
                    <a:pt x="1" y="12887"/>
                  </a:cubicBezTo>
                  <a:lnTo>
                    <a:pt x="17780" y="12887"/>
                  </a:lnTo>
                  <a:lnTo>
                    <a:pt x="177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0" y="3981375"/>
              <a:ext cx="3944658" cy="1161208"/>
            </a:xfrm>
            <a:custGeom>
              <a:rect b="b" l="l" r="r" t="t"/>
              <a:pathLst>
                <a:path extrusionOk="0" h="11309" w="38417">
                  <a:moveTo>
                    <a:pt x="1878" y="1"/>
                  </a:moveTo>
                  <a:cubicBezTo>
                    <a:pt x="1394" y="1"/>
                    <a:pt x="911" y="85"/>
                    <a:pt x="452" y="250"/>
                  </a:cubicBezTo>
                  <a:cubicBezTo>
                    <a:pt x="298" y="304"/>
                    <a:pt x="149" y="372"/>
                    <a:pt x="1" y="449"/>
                  </a:cubicBezTo>
                  <a:lnTo>
                    <a:pt x="1" y="11309"/>
                  </a:lnTo>
                  <a:lnTo>
                    <a:pt x="38416" y="11309"/>
                  </a:lnTo>
                  <a:cubicBezTo>
                    <a:pt x="38317" y="11128"/>
                    <a:pt x="38200" y="10952"/>
                    <a:pt x="38073" y="10785"/>
                  </a:cubicBezTo>
                  <a:cubicBezTo>
                    <a:pt x="37021" y="9422"/>
                    <a:pt x="35342" y="8646"/>
                    <a:pt x="33645" y="8366"/>
                  </a:cubicBezTo>
                  <a:cubicBezTo>
                    <a:pt x="33122" y="8279"/>
                    <a:pt x="32592" y="8236"/>
                    <a:pt x="32062" y="8236"/>
                  </a:cubicBezTo>
                  <a:cubicBezTo>
                    <a:pt x="29703" y="8236"/>
                    <a:pt x="27342" y="9080"/>
                    <a:pt x="25543" y="10609"/>
                  </a:cubicBezTo>
                  <a:cubicBezTo>
                    <a:pt x="24613" y="9065"/>
                    <a:pt x="23160" y="7905"/>
                    <a:pt x="21445" y="7346"/>
                  </a:cubicBezTo>
                  <a:lnTo>
                    <a:pt x="21418" y="7332"/>
                  </a:lnTo>
                  <a:cubicBezTo>
                    <a:pt x="20704" y="7104"/>
                    <a:pt x="19961" y="6990"/>
                    <a:pt x="19216" y="6990"/>
                  </a:cubicBezTo>
                  <a:cubicBezTo>
                    <a:pt x="19136" y="6990"/>
                    <a:pt x="19056" y="6991"/>
                    <a:pt x="18976" y="6994"/>
                  </a:cubicBezTo>
                  <a:cubicBezTo>
                    <a:pt x="17238" y="7057"/>
                    <a:pt x="15518" y="7738"/>
                    <a:pt x="14232" y="8912"/>
                  </a:cubicBezTo>
                  <a:cubicBezTo>
                    <a:pt x="14092" y="7788"/>
                    <a:pt x="13690" y="6709"/>
                    <a:pt x="13068" y="5761"/>
                  </a:cubicBezTo>
                  <a:cubicBezTo>
                    <a:pt x="12404" y="4746"/>
                    <a:pt x="11510" y="3902"/>
                    <a:pt x="10454" y="3306"/>
                  </a:cubicBezTo>
                  <a:cubicBezTo>
                    <a:pt x="10414" y="3283"/>
                    <a:pt x="10368" y="3256"/>
                    <a:pt x="10328" y="3234"/>
                  </a:cubicBezTo>
                  <a:cubicBezTo>
                    <a:pt x="10192" y="3166"/>
                    <a:pt x="10057" y="3098"/>
                    <a:pt x="9917" y="3035"/>
                  </a:cubicBezTo>
                  <a:cubicBezTo>
                    <a:pt x="9292" y="2753"/>
                    <a:pt x="8575" y="2577"/>
                    <a:pt x="7883" y="2577"/>
                  </a:cubicBezTo>
                  <a:cubicBezTo>
                    <a:pt x="7102" y="2577"/>
                    <a:pt x="6353" y="2802"/>
                    <a:pt x="5810" y="3356"/>
                  </a:cubicBezTo>
                  <a:cubicBezTo>
                    <a:pt x="5629" y="2232"/>
                    <a:pt x="4934" y="1203"/>
                    <a:pt x="3977" y="598"/>
                  </a:cubicBezTo>
                  <a:cubicBezTo>
                    <a:pt x="3792" y="480"/>
                    <a:pt x="3598" y="381"/>
                    <a:pt x="3395" y="295"/>
                  </a:cubicBezTo>
                  <a:lnTo>
                    <a:pt x="3368" y="286"/>
                  </a:lnTo>
                  <a:cubicBezTo>
                    <a:pt x="3034" y="151"/>
                    <a:pt x="2682" y="61"/>
                    <a:pt x="2325" y="25"/>
                  </a:cubicBezTo>
                  <a:cubicBezTo>
                    <a:pt x="2176" y="9"/>
                    <a:pt x="2027" y="1"/>
                    <a:pt x="18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1" name="Google Shape;31;p2"/>
            <p:cNvGrpSpPr/>
            <p:nvPr/>
          </p:nvGrpSpPr>
          <p:grpSpPr>
            <a:xfrm>
              <a:off x="530910" y="4562514"/>
              <a:ext cx="557148" cy="615929"/>
              <a:chOff x="2996311" y="3187860"/>
              <a:chExt cx="379270" cy="419285"/>
            </a:xfrm>
          </p:grpSpPr>
          <p:sp>
            <p:nvSpPr>
              <p:cNvPr id="32" name="Google Shape;32;p2"/>
              <p:cNvSpPr/>
              <p:nvPr/>
            </p:nvSpPr>
            <p:spPr>
              <a:xfrm>
                <a:off x="2996311" y="3187860"/>
                <a:ext cx="269160" cy="340569"/>
              </a:xfrm>
              <a:custGeom>
                <a:rect b="b" l="l" r="r" t="t"/>
                <a:pathLst>
                  <a:path extrusionOk="0" h="6758" w="5341">
                    <a:moveTo>
                      <a:pt x="3296" y="1"/>
                    </a:moveTo>
                    <a:cubicBezTo>
                      <a:pt x="2037" y="475"/>
                      <a:pt x="872" y="1202"/>
                      <a:pt x="1" y="2226"/>
                    </a:cubicBezTo>
                    <a:cubicBezTo>
                      <a:pt x="78" y="2488"/>
                      <a:pt x="172" y="2745"/>
                      <a:pt x="285" y="2994"/>
                    </a:cubicBezTo>
                    <a:cubicBezTo>
                      <a:pt x="299" y="3030"/>
                      <a:pt x="317" y="3066"/>
                      <a:pt x="335" y="3097"/>
                    </a:cubicBezTo>
                    <a:cubicBezTo>
                      <a:pt x="719" y="3905"/>
                      <a:pt x="1314" y="4632"/>
                      <a:pt x="2095" y="4984"/>
                    </a:cubicBezTo>
                    <a:cubicBezTo>
                      <a:pt x="2420" y="5128"/>
                      <a:pt x="2768" y="5219"/>
                      <a:pt x="3097" y="5350"/>
                    </a:cubicBezTo>
                    <a:cubicBezTo>
                      <a:pt x="3156" y="5372"/>
                      <a:pt x="3210" y="5395"/>
                      <a:pt x="3269" y="5422"/>
                    </a:cubicBezTo>
                    <a:cubicBezTo>
                      <a:pt x="3314" y="5440"/>
                      <a:pt x="3359" y="5462"/>
                      <a:pt x="3404" y="5481"/>
                    </a:cubicBezTo>
                    <a:lnTo>
                      <a:pt x="3522" y="5539"/>
                    </a:lnTo>
                    <a:lnTo>
                      <a:pt x="3621" y="5589"/>
                    </a:lnTo>
                    <a:cubicBezTo>
                      <a:pt x="3652" y="5607"/>
                      <a:pt x="3680" y="5620"/>
                      <a:pt x="3707" y="5639"/>
                    </a:cubicBezTo>
                    <a:cubicBezTo>
                      <a:pt x="3738" y="5652"/>
                      <a:pt x="3770" y="5670"/>
                      <a:pt x="3801" y="5688"/>
                    </a:cubicBezTo>
                    <a:cubicBezTo>
                      <a:pt x="3833" y="5706"/>
                      <a:pt x="3856" y="5720"/>
                      <a:pt x="3883" y="5738"/>
                    </a:cubicBezTo>
                    <a:lnTo>
                      <a:pt x="3923" y="5760"/>
                    </a:lnTo>
                    <a:cubicBezTo>
                      <a:pt x="3946" y="5774"/>
                      <a:pt x="3968" y="5787"/>
                      <a:pt x="3995" y="5806"/>
                    </a:cubicBezTo>
                    <a:lnTo>
                      <a:pt x="4045" y="5837"/>
                    </a:lnTo>
                    <a:cubicBezTo>
                      <a:pt x="4068" y="5851"/>
                      <a:pt x="4086" y="5864"/>
                      <a:pt x="4108" y="5882"/>
                    </a:cubicBezTo>
                    <a:cubicBezTo>
                      <a:pt x="4126" y="5896"/>
                      <a:pt x="4140" y="5900"/>
                      <a:pt x="4158" y="5914"/>
                    </a:cubicBezTo>
                    <a:cubicBezTo>
                      <a:pt x="4171" y="5923"/>
                      <a:pt x="4203" y="5945"/>
                      <a:pt x="4226" y="5963"/>
                    </a:cubicBezTo>
                    <a:cubicBezTo>
                      <a:pt x="4239" y="5973"/>
                      <a:pt x="4253" y="5982"/>
                      <a:pt x="4262" y="5991"/>
                    </a:cubicBezTo>
                    <a:lnTo>
                      <a:pt x="4334" y="6040"/>
                    </a:lnTo>
                    <a:cubicBezTo>
                      <a:pt x="4348" y="6054"/>
                      <a:pt x="4366" y="6067"/>
                      <a:pt x="4384" y="6081"/>
                    </a:cubicBezTo>
                    <a:cubicBezTo>
                      <a:pt x="4388" y="6085"/>
                      <a:pt x="4397" y="6090"/>
                      <a:pt x="4402" y="6094"/>
                    </a:cubicBezTo>
                    <a:cubicBezTo>
                      <a:pt x="4433" y="6117"/>
                      <a:pt x="4460" y="6144"/>
                      <a:pt x="4487" y="6167"/>
                    </a:cubicBezTo>
                    <a:cubicBezTo>
                      <a:pt x="4519" y="6189"/>
                      <a:pt x="4555" y="6225"/>
                      <a:pt x="4587" y="6252"/>
                    </a:cubicBezTo>
                    <a:cubicBezTo>
                      <a:pt x="4654" y="6307"/>
                      <a:pt x="4713" y="6370"/>
                      <a:pt x="4776" y="6433"/>
                    </a:cubicBezTo>
                    <a:cubicBezTo>
                      <a:pt x="4808" y="6460"/>
                      <a:pt x="4835" y="6492"/>
                      <a:pt x="4867" y="6523"/>
                    </a:cubicBezTo>
                    <a:cubicBezTo>
                      <a:pt x="4894" y="6559"/>
                      <a:pt x="4921" y="6586"/>
                      <a:pt x="4952" y="6622"/>
                    </a:cubicBezTo>
                    <a:lnTo>
                      <a:pt x="4993" y="6668"/>
                    </a:lnTo>
                    <a:cubicBezTo>
                      <a:pt x="5020" y="6699"/>
                      <a:pt x="5043" y="6726"/>
                      <a:pt x="5070" y="6758"/>
                    </a:cubicBezTo>
                    <a:cubicBezTo>
                      <a:pt x="5065" y="6708"/>
                      <a:pt x="5061" y="6659"/>
                      <a:pt x="5061" y="6609"/>
                    </a:cubicBezTo>
                    <a:lnTo>
                      <a:pt x="5061" y="6564"/>
                    </a:lnTo>
                    <a:cubicBezTo>
                      <a:pt x="5061" y="6523"/>
                      <a:pt x="5056" y="6478"/>
                      <a:pt x="5056" y="6437"/>
                    </a:cubicBezTo>
                    <a:cubicBezTo>
                      <a:pt x="5056" y="6397"/>
                      <a:pt x="5052" y="6356"/>
                      <a:pt x="5052" y="6311"/>
                    </a:cubicBezTo>
                    <a:lnTo>
                      <a:pt x="5052" y="6207"/>
                    </a:lnTo>
                    <a:cubicBezTo>
                      <a:pt x="5043" y="5675"/>
                      <a:pt x="5074" y="5142"/>
                      <a:pt x="5146" y="4614"/>
                    </a:cubicBezTo>
                    <a:lnTo>
                      <a:pt x="5151" y="4582"/>
                    </a:lnTo>
                    <a:cubicBezTo>
                      <a:pt x="5223" y="4032"/>
                      <a:pt x="5341" y="3476"/>
                      <a:pt x="5300" y="2921"/>
                    </a:cubicBezTo>
                    <a:cubicBezTo>
                      <a:pt x="5241" y="2023"/>
                      <a:pt x="4772" y="1197"/>
                      <a:pt x="4099" y="583"/>
                    </a:cubicBezTo>
                    <a:cubicBezTo>
                      <a:pt x="4063" y="547"/>
                      <a:pt x="4023" y="516"/>
                      <a:pt x="3982" y="479"/>
                    </a:cubicBezTo>
                    <a:cubicBezTo>
                      <a:pt x="3770" y="299"/>
                      <a:pt x="3540" y="136"/>
                      <a:pt x="32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3010421" y="3211999"/>
                <a:ext cx="206619" cy="195684"/>
              </a:xfrm>
              <a:custGeom>
                <a:rect b="b" l="l" r="r" t="t"/>
                <a:pathLst>
                  <a:path extrusionOk="0" h="3883" w="4100">
                    <a:moveTo>
                      <a:pt x="3702" y="0"/>
                    </a:moveTo>
                    <a:cubicBezTo>
                      <a:pt x="3648" y="14"/>
                      <a:pt x="3598" y="32"/>
                      <a:pt x="3548" y="59"/>
                    </a:cubicBezTo>
                    <a:cubicBezTo>
                      <a:pt x="3296" y="208"/>
                      <a:pt x="3242" y="538"/>
                      <a:pt x="3228" y="718"/>
                    </a:cubicBezTo>
                    <a:cubicBezTo>
                      <a:pt x="3205" y="1156"/>
                      <a:pt x="3332" y="1585"/>
                      <a:pt x="3445" y="1905"/>
                    </a:cubicBezTo>
                    <a:cubicBezTo>
                      <a:pt x="3472" y="1982"/>
                      <a:pt x="3503" y="2063"/>
                      <a:pt x="3530" y="2140"/>
                    </a:cubicBezTo>
                    <a:cubicBezTo>
                      <a:pt x="3350" y="1905"/>
                      <a:pt x="3142" y="1693"/>
                      <a:pt x="2912" y="1503"/>
                    </a:cubicBezTo>
                    <a:cubicBezTo>
                      <a:pt x="2763" y="1373"/>
                      <a:pt x="2587" y="1269"/>
                      <a:pt x="2393" y="1210"/>
                    </a:cubicBezTo>
                    <a:cubicBezTo>
                      <a:pt x="2322" y="1185"/>
                      <a:pt x="2251" y="1173"/>
                      <a:pt x="2182" y="1173"/>
                    </a:cubicBezTo>
                    <a:cubicBezTo>
                      <a:pt x="1836" y="1173"/>
                      <a:pt x="1538" y="1470"/>
                      <a:pt x="1576" y="1847"/>
                    </a:cubicBezTo>
                    <a:cubicBezTo>
                      <a:pt x="1585" y="2032"/>
                      <a:pt x="1630" y="2217"/>
                      <a:pt x="1702" y="2393"/>
                    </a:cubicBezTo>
                    <a:cubicBezTo>
                      <a:pt x="1806" y="2663"/>
                      <a:pt x="1928" y="2934"/>
                      <a:pt x="2068" y="3192"/>
                    </a:cubicBezTo>
                    <a:cubicBezTo>
                      <a:pt x="1797" y="2916"/>
                      <a:pt x="1468" y="2700"/>
                      <a:pt x="1102" y="2564"/>
                    </a:cubicBezTo>
                    <a:cubicBezTo>
                      <a:pt x="898" y="2488"/>
                      <a:pt x="683" y="2450"/>
                      <a:pt x="467" y="2450"/>
                    </a:cubicBezTo>
                    <a:cubicBezTo>
                      <a:pt x="311" y="2450"/>
                      <a:pt x="154" y="2470"/>
                      <a:pt x="1" y="2510"/>
                    </a:cubicBezTo>
                    <a:cubicBezTo>
                      <a:pt x="10" y="2528"/>
                      <a:pt x="19" y="2546"/>
                      <a:pt x="28" y="2569"/>
                    </a:cubicBezTo>
                    <a:cubicBezTo>
                      <a:pt x="37" y="2587"/>
                      <a:pt x="46" y="2600"/>
                      <a:pt x="55" y="2618"/>
                    </a:cubicBezTo>
                    <a:cubicBezTo>
                      <a:pt x="188" y="2586"/>
                      <a:pt x="324" y="2570"/>
                      <a:pt x="459" y="2570"/>
                    </a:cubicBezTo>
                    <a:cubicBezTo>
                      <a:pt x="664" y="2570"/>
                      <a:pt x="869" y="2606"/>
                      <a:pt x="1061" y="2677"/>
                    </a:cubicBezTo>
                    <a:cubicBezTo>
                      <a:pt x="1576" y="2862"/>
                      <a:pt x="2041" y="3255"/>
                      <a:pt x="2488" y="3882"/>
                    </a:cubicBezTo>
                    <a:lnTo>
                      <a:pt x="2583" y="3814"/>
                    </a:lnTo>
                    <a:cubicBezTo>
                      <a:pt x="2267" y="3359"/>
                      <a:pt x="2009" y="2871"/>
                      <a:pt x="1811" y="2352"/>
                    </a:cubicBezTo>
                    <a:cubicBezTo>
                      <a:pt x="1743" y="2194"/>
                      <a:pt x="1702" y="2018"/>
                      <a:pt x="1693" y="1847"/>
                    </a:cubicBezTo>
                    <a:cubicBezTo>
                      <a:pt x="1684" y="1679"/>
                      <a:pt x="1748" y="1517"/>
                      <a:pt x="1869" y="1404"/>
                    </a:cubicBezTo>
                    <a:cubicBezTo>
                      <a:pt x="1967" y="1334"/>
                      <a:pt x="2081" y="1299"/>
                      <a:pt x="2197" y="1299"/>
                    </a:cubicBezTo>
                    <a:cubicBezTo>
                      <a:pt x="2252" y="1299"/>
                      <a:pt x="2307" y="1307"/>
                      <a:pt x="2361" y="1323"/>
                    </a:cubicBezTo>
                    <a:cubicBezTo>
                      <a:pt x="2537" y="1382"/>
                      <a:pt x="2700" y="1476"/>
                      <a:pt x="2835" y="1598"/>
                    </a:cubicBezTo>
                    <a:cubicBezTo>
                      <a:pt x="3223" y="1914"/>
                      <a:pt x="3544" y="2302"/>
                      <a:pt x="3783" y="2745"/>
                    </a:cubicBezTo>
                    <a:cubicBezTo>
                      <a:pt x="3851" y="2903"/>
                      <a:pt x="3923" y="3056"/>
                      <a:pt x="3991" y="3210"/>
                    </a:cubicBezTo>
                    <a:lnTo>
                      <a:pt x="4099" y="3164"/>
                    </a:lnTo>
                    <a:cubicBezTo>
                      <a:pt x="4040" y="3002"/>
                      <a:pt x="3968" y="2844"/>
                      <a:pt x="3887" y="2695"/>
                    </a:cubicBezTo>
                    <a:cubicBezTo>
                      <a:pt x="3770" y="2424"/>
                      <a:pt x="3657" y="2149"/>
                      <a:pt x="3557" y="1869"/>
                    </a:cubicBezTo>
                    <a:cubicBezTo>
                      <a:pt x="3449" y="1558"/>
                      <a:pt x="3323" y="1142"/>
                      <a:pt x="3345" y="727"/>
                    </a:cubicBezTo>
                    <a:cubicBezTo>
                      <a:pt x="3354" y="569"/>
                      <a:pt x="3400" y="285"/>
                      <a:pt x="3607" y="163"/>
                    </a:cubicBezTo>
                    <a:cubicBezTo>
                      <a:pt x="3670" y="122"/>
                      <a:pt x="3747" y="104"/>
                      <a:pt x="3819" y="104"/>
                    </a:cubicBezTo>
                    <a:cubicBezTo>
                      <a:pt x="3779" y="68"/>
                      <a:pt x="3743" y="37"/>
                      <a:pt x="37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3161000" y="3420129"/>
                <a:ext cx="94692" cy="108299"/>
              </a:xfrm>
              <a:custGeom>
                <a:rect b="b" l="l" r="r" t="t"/>
                <a:pathLst>
                  <a:path extrusionOk="0" h="2149" w="1879">
                    <a:moveTo>
                      <a:pt x="1878" y="0"/>
                    </a:moveTo>
                    <a:lnTo>
                      <a:pt x="1878" y="0"/>
                    </a:lnTo>
                    <a:cubicBezTo>
                      <a:pt x="1702" y="73"/>
                      <a:pt x="1617" y="371"/>
                      <a:pt x="1581" y="519"/>
                    </a:cubicBezTo>
                    <a:cubicBezTo>
                      <a:pt x="1517" y="822"/>
                      <a:pt x="1499" y="1129"/>
                      <a:pt x="1531" y="1436"/>
                    </a:cubicBezTo>
                    <a:cubicBezTo>
                      <a:pt x="1368" y="1020"/>
                      <a:pt x="1021" y="705"/>
                      <a:pt x="592" y="592"/>
                    </a:cubicBezTo>
                    <a:cubicBezTo>
                      <a:pt x="529" y="575"/>
                      <a:pt x="460" y="565"/>
                      <a:pt x="393" y="565"/>
                    </a:cubicBezTo>
                    <a:cubicBezTo>
                      <a:pt x="244" y="565"/>
                      <a:pt x="101" y="613"/>
                      <a:pt x="32" y="741"/>
                    </a:cubicBezTo>
                    <a:cubicBezTo>
                      <a:pt x="19" y="763"/>
                      <a:pt x="10" y="786"/>
                      <a:pt x="1" y="813"/>
                    </a:cubicBezTo>
                    <a:cubicBezTo>
                      <a:pt x="696" y="1111"/>
                      <a:pt x="1332" y="1558"/>
                      <a:pt x="1802" y="2149"/>
                    </a:cubicBezTo>
                    <a:cubicBezTo>
                      <a:pt x="1757" y="1431"/>
                      <a:pt x="1784" y="714"/>
                      <a:pt x="18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3242690" y="3508370"/>
                <a:ext cx="35075" cy="98774"/>
              </a:xfrm>
              <a:custGeom>
                <a:rect b="b" l="l" r="r" t="t"/>
                <a:pathLst>
                  <a:path extrusionOk="0" h="1960" w="696">
                    <a:moveTo>
                      <a:pt x="113" y="1"/>
                    </a:moveTo>
                    <a:lnTo>
                      <a:pt x="0" y="37"/>
                    </a:lnTo>
                    <a:cubicBezTo>
                      <a:pt x="23" y="114"/>
                      <a:pt x="45" y="186"/>
                      <a:pt x="68" y="262"/>
                    </a:cubicBezTo>
                    <a:cubicBezTo>
                      <a:pt x="235" y="822"/>
                      <a:pt x="406" y="1391"/>
                      <a:pt x="569" y="1960"/>
                    </a:cubicBezTo>
                    <a:lnTo>
                      <a:pt x="695" y="1960"/>
                    </a:lnTo>
                    <a:cubicBezTo>
                      <a:pt x="524" y="1368"/>
                      <a:pt x="348" y="786"/>
                      <a:pt x="172" y="204"/>
                    </a:cubicBezTo>
                    <a:lnTo>
                      <a:pt x="172" y="199"/>
                    </a:lnTo>
                    <a:cubicBezTo>
                      <a:pt x="154" y="136"/>
                      <a:pt x="131" y="68"/>
                      <a:pt x="11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3314552" y="3516131"/>
                <a:ext cx="61028" cy="91013"/>
              </a:xfrm>
              <a:custGeom>
                <a:rect b="b" l="l" r="r" t="t"/>
                <a:pathLst>
                  <a:path extrusionOk="0" h="1806" w="1211">
                    <a:moveTo>
                      <a:pt x="1030" y="0"/>
                    </a:moveTo>
                    <a:lnTo>
                      <a:pt x="1030" y="0"/>
                    </a:lnTo>
                    <a:cubicBezTo>
                      <a:pt x="520" y="470"/>
                      <a:pt x="172" y="1124"/>
                      <a:pt x="0" y="1806"/>
                    </a:cubicBezTo>
                    <a:lnTo>
                      <a:pt x="1021" y="1806"/>
                    </a:lnTo>
                    <a:cubicBezTo>
                      <a:pt x="1188" y="1210"/>
                      <a:pt x="1210" y="587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3133938" y="3555792"/>
                <a:ext cx="126088" cy="51353"/>
              </a:xfrm>
              <a:custGeom>
                <a:rect b="b" l="l" r="r" t="t"/>
                <a:pathLst>
                  <a:path extrusionOk="0" h="1019" w="2502">
                    <a:moveTo>
                      <a:pt x="194" y="1"/>
                    </a:moveTo>
                    <a:cubicBezTo>
                      <a:pt x="129" y="1"/>
                      <a:pt x="65" y="3"/>
                      <a:pt x="1" y="8"/>
                    </a:cubicBezTo>
                    <a:cubicBezTo>
                      <a:pt x="104" y="360"/>
                      <a:pt x="195" y="703"/>
                      <a:pt x="384" y="1019"/>
                    </a:cubicBezTo>
                    <a:lnTo>
                      <a:pt x="2501" y="1019"/>
                    </a:lnTo>
                    <a:cubicBezTo>
                      <a:pt x="1909" y="389"/>
                      <a:pt x="1055" y="1"/>
                      <a:pt x="1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8" name="Google Shape;38;p2"/>
            <p:cNvGrpSpPr/>
            <p:nvPr/>
          </p:nvGrpSpPr>
          <p:grpSpPr>
            <a:xfrm>
              <a:off x="-604" y="4118307"/>
              <a:ext cx="557112" cy="1161202"/>
              <a:chOff x="3760846" y="3248636"/>
              <a:chExt cx="347826" cy="724981"/>
            </a:xfrm>
          </p:grpSpPr>
          <p:sp>
            <p:nvSpPr>
              <p:cNvPr id="39" name="Google Shape;39;p2"/>
              <p:cNvSpPr/>
              <p:nvPr/>
            </p:nvSpPr>
            <p:spPr>
              <a:xfrm>
                <a:off x="3850448" y="3248636"/>
                <a:ext cx="258224" cy="326660"/>
              </a:xfrm>
              <a:custGeom>
                <a:rect b="b" l="l" r="r" t="t"/>
                <a:pathLst>
                  <a:path extrusionOk="0" h="6482" w="5124">
                    <a:moveTo>
                      <a:pt x="1960" y="0"/>
                    </a:moveTo>
                    <a:cubicBezTo>
                      <a:pt x="1725" y="131"/>
                      <a:pt x="1504" y="284"/>
                      <a:pt x="1301" y="456"/>
                    </a:cubicBezTo>
                    <a:cubicBezTo>
                      <a:pt x="1260" y="492"/>
                      <a:pt x="1224" y="524"/>
                      <a:pt x="1188" y="555"/>
                    </a:cubicBezTo>
                    <a:cubicBezTo>
                      <a:pt x="542" y="1147"/>
                      <a:pt x="91" y="1936"/>
                      <a:pt x="32" y="2803"/>
                    </a:cubicBezTo>
                    <a:cubicBezTo>
                      <a:pt x="1" y="3336"/>
                      <a:pt x="109" y="3864"/>
                      <a:pt x="181" y="4396"/>
                    </a:cubicBezTo>
                    <a:lnTo>
                      <a:pt x="186" y="4423"/>
                    </a:lnTo>
                    <a:cubicBezTo>
                      <a:pt x="253" y="4929"/>
                      <a:pt x="280" y="5444"/>
                      <a:pt x="276" y="5954"/>
                    </a:cubicBezTo>
                    <a:lnTo>
                      <a:pt x="276" y="6053"/>
                    </a:lnTo>
                    <a:lnTo>
                      <a:pt x="271" y="6175"/>
                    </a:lnTo>
                    <a:cubicBezTo>
                      <a:pt x="271" y="6215"/>
                      <a:pt x="267" y="6256"/>
                      <a:pt x="267" y="6297"/>
                    </a:cubicBezTo>
                    <a:lnTo>
                      <a:pt x="267" y="6342"/>
                    </a:lnTo>
                    <a:cubicBezTo>
                      <a:pt x="262" y="6387"/>
                      <a:pt x="262" y="6437"/>
                      <a:pt x="258" y="6482"/>
                    </a:cubicBezTo>
                    <a:cubicBezTo>
                      <a:pt x="280" y="6455"/>
                      <a:pt x="308" y="6423"/>
                      <a:pt x="330" y="6396"/>
                    </a:cubicBezTo>
                    <a:lnTo>
                      <a:pt x="371" y="6351"/>
                    </a:lnTo>
                    <a:cubicBezTo>
                      <a:pt x="398" y="6319"/>
                      <a:pt x="425" y="6292"/>
                      <a:pt x="452" y="6261"/>
                    </a:cubicBezTo>
                    <a:cubicBezTo>
                      <a:pt x="484" y="6229"/>
                      <a:pt x="511" y="6197"/>
                      <a:pt x="538" y="6170"/>
                    </a:cubicBezTo>
                    <a:cubicBezTo>
                      <a:pt x="596" y="6112"/>
                      <a:pt x="660" y="6053"/>
                      <a:pt x="723" y="5999"/>
                    </a:cubicBezTo>
                    <a:cubicBezTo>
                      <a:pt x="750" y="5976"/>
                      <a:pt x="786" y="5940"/>
                      <a:pt x="813" y="5917"/>
                    </a:cubicBezTo>
                    <a:cubicBezTo>
                      <a:pt x="840" y="5895"/>
                      <a:pt x="872" y="5872"/>
                      <a:pt x="899" y="5850"/>
                    </a:cubicBezTo>
                    <a:lnTo>
                      <a:pt x="917" y="5836"/>
                    </a:lnTo>
                    <a:cubicBezTo>
                      <a:pt x="935" y="5823"/>
                      <a:pt x="948" y="5809"/>
                      <a:pt x="967" y="5796"/>
                    </a:cubicBezTo>
                    <a:lnTo>
                      <a:pt x="1034" y="5746"/>
                    </a:lnTo>
                    <a:cubicBezTo>
                      <a:pt x="1043" y="5737"/>
                      <a:pt x="1057" y="5732"/>
                      <a:pt x="1066" y="5723"/>
                    </a:cubicBezTo>
                    <a:cubicBezTo>
                      <a:pt x="1088" y="5705"/>
                      <a:pt x="1111" y="5692"/>
                      <a:pt x="1134" y="5674"/>
                    </a:cubicBezTo>
                    <a:cubicBezTo>
                      <a:pt x="1152" y="5665"/>
                      <a:pt x="1165" y="5651"/>
                      <a:pt x="1179" y="5642"/>
                    </a:cubicBezTo>
                    <a:cubicBezTo>
                      <a:pt x="1201" y="5629"/>
                      <a:pt x="1219" y="5615"/>
                      <a:pt x="1242" y="5602"/>
                    </a:cubicBezTo>
                    <a:lnTo>
                      <a:pt x="1292" y="5570"/>
                    </a:lnTo>
                    <a:cubicBezTo>
                      <a:pt x="1314" y="5556"/>
                      <a:pt x="1337" y="5543"/>
                      <a:pt x="1359" y="5529"/>
                    </a:cubicBezTo>
                    <a:lnTo>
                      <a:pt x="1400" y="5507"/>
                    </a:lnTo>
                    <a:cubicBezTo>
                      <a:pt x="1422" y="5489"/>
                      <a:pt x="1445" y="5480"/>
                      <a:pt x="1472" y="5462"/>
                    </a:cubicBezTo>
                    <a:cubicBezTo>
                      <a:pt x="1504" y="5444"/>
                      <a:pt x="1540" y="5426"/>
                      <a:pt x="1567" y="5407"/>
                    </a:cubicBezTo>
                    <a:cubicBezTo>
                      <a:pt x="1589" y="5394"/>
                      <a:pt x="1621" y="5380"/>
                      <a:pt x="1648" y="5367"/>
                    </a:cubicBezTo>
                    <a:lnTo>
                      <a:pt x="1743" y="5317"/>
                    </a:lnTo>
                    <a:lnTo>
                      <a:pt x="1856" y="5258"/>
                    </a:lnTo>
                    <a:cubicBezTo>
                      <a:pt x="1901" y="5240"/>
                      <a:pt x="1942" y="5222"/>
                      <a:pt x="1987" y="5204"/>
                    </a:cubicBezTo>
                    <a:cubicBezTo>
                      <a:pt x="2041" y="5177"/>
                      <a:pt x="2095" y="5155"/>
                      <a:pt x="2149" y="5132"/>
                    </a:cubicBezTo>
                    <a:cubicBezTo>
                      <a:pt x="2470" y="5010"/>
                      <a:pt x="2804" y="4920"/>
                      <a:pt x="3115" y="4780"/>
                    </a:cubicBezTo>
                    <a:cubicBezTo>
                      <a:pt x="3864" y="4446"/>
                      <a:pt x="4433" y="3746"/>
                      <a:pt x="4803" y="2975"/>
                    </a:cubicBezTo>
                    <a:cubicBezTo>
                      <a:pt x="4821" y="2938"/>
                      <a:pt x="4839" y="2907"/>
                      <a:pt x="4853" y="2871"/>
                    </a:cubicBezTo>
                    <a:cubicBezTo>
                      <a:pt x="4961" y="2632"/>
                      <a:pt x="5051" y="2388"/>
                      <a:pt x="5124" y="2140"/>
                    </a:cubicBezTo>
                    <a:cubicBezTo>
                      <a:pt x="4289" y="1156"/>
                      <a:pt x="3169" y="456"/>
                      <a:pt x="196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3896861" y="3271818"/>
                <a:ext cx="198153" cy="187721"/>
              </a:xfrm>
              <a:custGeom>
                <a:rect b="b" l="l" r="r" t="t"/>
                <a:pathLst>
                  <a:path extrusionOk="0" h="3725" w="3932">
                    <a:moveTo>
                      <a:pt x="384" y="1"/>
                    </a:moveTo>
                    <a:cubicBezTo>
                      <a:pt x="343" y="37"/>
                      <a:pt x="307" y="68"/>
                      <a:pt x="271" y="100"/>
                    </a:cubicBezTo>
                    <a:cubicBezTo>
                      <a:pt x="339" y="104"/>
                      <a:pt x="411" y="122"/>
                      <a:pt x="474" y="158"/>
                    </a:cubicBezTo>
                    <a:cubicBezTo>
                      <a:pt x="673" y="276"/>
                      <a:pt x="714" y="547"/>
                      <a:pt x="723" y="700"/>
                    </a:cubicBezTo>
                    <a:cubicBezTo>
                      <a:pt x="745" y="1102"/>
                      <a:pt x="628" y="1499"/>
                      <a:pt x="519" y="1797"/>
                    </a:cubicBezTo>
                    <a:cubicBezTo>
                      <a:pt x="429" y="2063"/>
                      <a:pt x="316" y="2330"/>
                      <a:pt x="204" y="2587"/>
                    </a:cubicBezTo>
                    <a:cubicBezTo>
                      <a:pt x="127" y="2736"/>
                      <a:pt x="55" y="2885"/>
                      <a:pt x="0" y="3043"/>
                    </a:cubicBezTo>
                    <a:lnTo>
                      <a:pt x="104" y="3083"/>
                    </a:lnTo>
                    <a:cubicBezTo>
                      <a:pt x="172" y="2939"/>
                      <a:pt x="240" y="2790"/>
                      <a:pt x="307" y="2636"/>
                    </a:cubicBezTo>
                    <a:cubicBezTo>
                      <a:pt x="533" y="2212"/>
                      <a:pt x="840" y="1838"/>
                      <a:pt x="1210" y="1535"/>
                    </a:cubicBezTo>
                    <a:cubicBezTo>
                      <a:pt x="1341" y="1418"/>
                      <a:pt x="1499" y="1328"/>
                      <a:pt x="1666" y="1273"/>
                    </a:cubicBezTo>
                    <a:cubicBezTo>
                      <a:pt x="1719" y="1257"/>
                      <a:pt x="1773" y="1249"/>
                      <a:pt x="1826" y="1249"/>
                    </a:cubicBezTo>
                    <a:cubicBezTo>
                      <a:pt x="1938" y="1249"/>
                      <a:pt x="2048" y="1284"/>
                      <a:pt x="2140" y="1355"/>
                    </a:cubicBezTo>
                    <a:cubicBezTo>
                      <a:pt x="2257" y="1463"/>
                      <a:pt x="2316" y="1616"/>
                      <a:pt x="2307" y="1774"/>
                    </a:cubicBezTo>
                    <a:cubicBezTo>
                      <a:pt x="2298" y="1941"/>
                      <a:pt x="2262" y="2104"/>
                      <a:pt x="2194" y="2262"/>
                    </a:cubicBezTo>
                    <a:cubicBezTo>
                      <a:pt x="2009" y="2754"/>
                      <a:pt x="1761" y="3228"/>
                      <a:pt x="1458" y="3661"/>
                    </a:cubicBezTo>
                    <a:lnTo>
                      <a:pt x="1549" y="3724"/>
                    </a:lnTo>
                    <a:cubicBezTo>
                      <a:pt x="1973" y="3124"/>
                      <a:pt x="2420" y="2749"/>
                      <a:pt x="2916" y="2569"/>
                    </a:cubicBezTo>
                    <a:cubicBezTo>
                      <a:pt x="3099" y="2502"/>
                      <a:pt x="3293" y="2468"/>
                      <a:pt x="3487" y="2468"/>
                    </a:cubicBezTo>
                    <a:cubicBezTo>
                      <a:pt x="3620" y="2468"/>
                      <a:pt x="3752" y="2484"/>
                      <a:pt x="3882" y="2515"/>
                    </a:cubicBezTo>
                    <a:cubicBezTo>
                      <a:pt x="3900" y="2483"/>
                      <a:pt x="3918" y="2447"/>
                      <a:pt x="3932" y="2415"/>
                    </a:cubicBezTo>
                    <a:cubicBezTo>
                      <a:pt x="3783" y="2375"/>
                      <a:pt x="3631" y="2355"/>
                      <a:pt x="3478" y="2355"/>
                    </a:cubicBezTo>
                    <a:cubicBezTo>
                      <a:pt x="3274" y="2355"/>
                      <a:pt x="3069" y="2391"/>
                      <a:pt x="2876" y="2460"/>
                    </a:cubicBezTo>
                    <a:cubicBezTo>
                      <a:pt x="2528" y="2596"/>
                      <a:pt x="2212" y="2799"/>
                      <a:pt x="1950" y="3070"/>
                    </a:cubicBezTo>
                    <a:cubicBezTo>
                      <a:pt x="2086" y="2817"/>
                      <a:pt x="2203" y="2560"/>
                      <a:pt x="2302" y="2298"/>
                    </a:cubicBezTo>
                    <a:cubicBezTo>
                      <a:pt x="2370" y="2131"/>
                      <a:pt x="2415" y="1955"/>
                      <a:pt x="2424" y="1774"/>
                    </a:cubicBezTo>
                    <a:cubicBezTo>
                      <a:pt x="2433" y="1580"/>
                      <a:pt x="2357" y="1395"/>
                      <a:pt x="2212" y="1264"/>
                    </a:cubicBezTo>
                    <a:cubicBezTo>
                      <a:pt x="2101" y="1181"/>
                      <a:pt x="1964" y="1138"/>
                      <a:pt x="1826" y="1138"/>
                    </a:cubicBezTo>
                    <a:cubicBezTo>
                      <a:pt x="1763" y="1138"/>
                      <a:pt x="1700" y="1147"/>
                      <a:pt x="1639" y="1165"/>
                    </a:cubicBezTo>
                    <a:cubicBezTo>
                      <a:pt x="1454" y="1224"/>
                      <a:pt x="1287" y="1323"/>
                      <a:pt x="1138" y="1449"/>
                    </a:cubicBezTo>
                    <a:cubicBezTo>
                      <a:pt x="921" y="1630"/>
                      <a:pt x="718" y="1833"/>
                      <a:pt x="547" y="2059"/>
                    </a:cubicBezTo>
                    <a:cubicBezTo>
                      <a:pt x="574" y="1982"/>
                      <a:pt x="601" y="1905"/>
                      <a:pt x="628" y="1833"/>
                    </a:cubicBezTo>
                    <a:cubicBezTo>
                      <a:pt x="736" y="1522"/>
                      <a:pt x="858" y="1111"/>
                      <a:pt x="835" y="691"/>
                    </a:cubicBezTo>
                    <a:cubicBezTo>
                      <a:pt x="826" y="520"/>
                      <a:pt x="772" y="204"/>
                      <a:pt x="533" y="59"/>
                    </a:cubicBezTo>
                    <a:cubicBezTo>
                      <a:pt x="483" y="32"/>
                      <a:pt x="434" y="14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3860023" y="3471532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0"/>
                    </a:moveTo>
                    <a:cubicBezTo>
                      <a:pt x="90" y="687"/>
                      <a:pt x="113" y="1377"/>
                      <a:pt x="68" y="2063"/>
                    </a:cubicBezTo>
                    <a:cubicBezTo>
                      <a:pt x="519" y="1499"/>
                      <a:pt x="1129" y="1070"/>
                      <a:pt x="1797" y="781"/>
                    </a:cubicBezTo>
                    <a:cubicBezTo>
                      <a:pt x="1792" y="759"/>
                      <a:pt x="1783" y="736"/>
                      <a:pt x="1770" y="714"/>
                    </a:cubicBezTo>
                    <a:cubicBezTo>
                      <a:pt x="1704" y="591"/>
                      <a:pt x="1564" y="545"/>
                      <a:pt x="1419" y="545"/>
                    </a:cubicBezTo>
                    <a:cubicBezTo>
                      <a:pt x="1356" y="545"/>
                      <a:pt x="1292" y="554"/>
                      <a:pt x="1232" y="569"/>
                    </a:cubicBezTo>
                    <a:cubicBezTo>
                      <a:pt x="822" y="682"/>
                      <a:pt x="483" y="980"/>
                      <a:pt x="330" y="1377"/>
                    </a:cubicBezTo>
                    <a:cubicBezTo>
                      <a:pt x="361" y="1084"/>
                      <a:pt x="343" y="790"/>
                      <a:pt x="280" y="501"/>
                    </a:cubicBezTo>
                    <a:cubicBezTo>
                      <a:pt x="248" y="357"/>
                      <a:pt x="167" y="73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3771984" y="3556397"/>
                <a:ext cx="100336" cy="417220"/>
              </a:xfrm>
              <a:custGeom>
                <a:rect b="b" l="l" r="r" t="t"/>
                <a:pathLst>
                  <a:path extrusionOk="0" h="8279" w="1991">
                    <a:moveTo>
                      <a:pt x="1883" y="0"/>
                    </a:moveTo>
                    <a:cubicBezTo>
                      <a:pt x="1084" y="2654"/>
                      <a:pt x="253" y="5398"/>
                      <a:pt x="0" y="8265"/>
                    </a:cubicBezTo>
                    <a:lnTo>
                      <a:pt x="113" y="8278"/>
                    </a:lnTo>
                    <a:cubicBezTo>
                      <a:pt x="366" y="5421"/>
                      <a:pt x="1192" y="2681"/>
                      <a:pt x="1991" y="32"/>
                    </a:cubicBezTo>
                    <a:lnTo>
                      <a:pt x="188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3760846" y="3571364"/>
                <a:ext cx="50546" cy="209089"/>
              </a:xfrm>
              <a:custGeom>
                <a:rect b="b" l="l" r="r" t="t"/>
                <a:pathLst>
                  <a:path extrusionOk="0" h="4149" w="1003">
                    <a:moveTo>
                      <a:pt x="0" y="1"/>
                    </a:moveTo>
                    <a:lnTo>
                      <a:pt x="0" y="1991"/>
                    </a:lnTo>
                    <a:cubicBezTo>
                      <a:pt x="54" y="2127"/>
                      <a:pt x="118" y="2258"/>
                      <a:pt x="185" y="2384"/>
                    </a:cubicBezTo>
                    <a:cubicBezTo>
                      <a:pt x="388" y="2759"/>
                      <a:pt x="641" y="3106"/>
                      <a:pt x="795" y="3499"/>
                    </a:cubicBezTo>
                    <a:cubicBezTo>
                      <a:pt x="849" y="3643"/>
                      <a:pt x="889" y="3788"/>
                      <a:pt x="917" y="3932"/>
                    </a:cubicBezTo>
                    <a:cubicBezTo>
                      <a:pt x="930" y="4005"/>
                      <a:pt x="939" y="4077"/>
                      <a:pt x="944" y="4149"/>
                    </a:cubicBezTo>
                    <a:cubicBezTo>
                      <a:pt x="948" y="4023"/>
                      <a:pt x="953" y="3896"/>
                      <a:pt x="957" y="3765"/>
                    </a:cubicBezTo>
                    <a:cubicBezTo>
                      <a:pt x="980" y="3111"/>
                      <a:pt x="1002" y="2393"/>
                      <a:pt x="889" y="1793"/>
                    </a:cubicBezTo>
                    <a:cubicBezTo>
                      <a:pt x="763" y="1134"/>
                      <a:pt x="461" y="48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3830441" y="3601752"/>
                <a:ext cx="146297" cy="94843"/>
              </a:xfrm>
              <a:custGeom>
                <a:rect b="b" l="l" r="r" t="t"/>
                <a:pathLst>
                  <a:path extrusionOk="0" h="1882" w="2903">
                    <a:moveTo>
                      <a:pt x="2717" y="1"/>
                    </a:moveTo>
                    <a:cubicBezTo>
                      <a:pt x="1591" y="1"/>
                      <a:pt x="480" y="691"/>
                      <a:pt x="0" y="1709"/>
                    </a:cubicBezTo>
                    <a:cubicBezTo>
                      <a:pt x="295" y="1735"/>
                      <a:pt x="556" y="1881"/>
                      <a:pt x="848" y="1881"/>
                    </a:cubicBezTo>
                    <a:cubicBezTo>
                      <a:pt x="860" y="1881"/>
                      <a:pt x="873" y="1881"/>
                      <a:pt x="885" y="1880"/>
                    </a:cubicBezTo>
                    <a:cubicBezTo>
                      <a:pt x="1174" y="1871"/>
                      <a:pt x="1467" y="1840"/>
                      <a:pt x="1729" y="1727"/>
                    </a:cubicBezTo>
                    <a:cubicBezTo>
                      <a:pt x="2068" y="1583"/>
                      <a:pt x="2329" y="1312"/>
                      <a:pt x="2519" y="1000"/>
                    </a:cubicBezTo>
                    <a:cubicBezTo>
                      <a:pt x="2709" y="693"/>
                      <a:pt x="2799" y="355"/>
                      <a:pt x="2903" y="7"/>
                    </a:cubicBezTo>
                    <a:cubicBezTo>
                      <a:pt x="2841" y="3"/>
                      <a:pt x="2779" y="1"/>
                      <a:pt x="27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5" name="Google Shape;45;p2"/>
            <p:cNvGrpSpPr/>
            <p:nvPr/>
          </p:nvGrpSpPr>
          <p:grpSpPr>
            <a:xfrm>
              <a:off x="4823873" y="4609179"/>
              <a:ext cx="607645" cy="570871"/>
              <a:chOff x="1099056" y="3386869"/>
              <a:chExt cx="334220" cy="314011"/>
            </a:xfrm>
          </p:grpSpPr>
          <p:sp>
            <p:nvSpPr>
              <p:cNvPr id="46" name="Google Shape;46;p2"/>
              <p:cNvSpPr/>
              <p:nvPr/>
            </p:nvSpPr>
            <p:spPr>
              <a:xfrm>
                <a:off x="1231443" y="3491740"/>
                <a:ext cx="95146" cy="209139"/>
              </a:xfrm>
              <a:custGeom>
                <a:rect b="b" l="l" r="r" t="t"/>
                <a:pathLst>
                  <a:path extrusionOk="0" h="4150" w="1888">
                    <a:moveTo>
                      <a:pt x="902" y="1"/>
                    </a:moveTo>
                    <a:cubicBezTo>
                      <a:pt x="898" y="1"/>
                      <a:pt x="894" y="1"/>
                      <a:pt x="890" y="1"/>
                    </a:cubicBezTo>
                    <a:cubicBezTo>
                      <a:pt x="565" y="28"/>
                      <a:pt x="601" y="836"/>
                      <a:pt x="583" y="1066"/>
                    </a:cubicBezTo>
                    <a:cubicBezTo>
                      <a:pt x="560" y="1382"/>
                      <a:pt x="511" y="1694"/>
                      <a:pt x="443" y="2005"/>
                    </a:cubicBezTo>
                    <a:cubicBezTo>
                      <a:pt x="398" y="2222"/>
                      <a:pt x="335" y="2439"/>
                      <a:pt x="267" y="2655"/>
                    </a:cubicBezTo>
                    <a:cubicBezTo>
                      <a:pt x="177" y="2926"/>
                      <a:pt x="64" y="3197"/>
                      <a:pt x="32" y="3481"/>
                    </a:cubicBezTo>
                    <a:cubicBezTo>
                      <a:pt x="0" y="3711"/>
                      <a:pt x="50" y="3946"/>
                      <a:pt x="167" y="4149"/>
                    </a:cubicBezTo>
                    <a:lnTo>
                      <a:pt x="1499" y="4149"/>
                    </a:lnTo>
                    <a:cubicBezTo>
                      <a:pt x="1621" y="4014"/>
                      <a:pt x="1716" y="3851"/>
                      <a:pt x="1774" y="3675"/>
                    </a:cubicBezTo>
                    <a:cubicBezTo>
                      <a:pt x="1878" y="3368"/>
                      <a:pt x="1887" y="3039"/>
                      <a:pt x="1860" y="2718"/>
                    </a:cubicBezTo>
                    <a:cubicBezTo>
                      <a:pt x="1833" y="2407"/>
                      <a:pt x="1779" y="2100"/>
                      <a:pt x="1702" y="1798"/>
                    </a:cubicBezTo>
                    <a:cubicBezTo>
                      <a:pt x="1662" y="1635"/>
                      <a:pt x="1612" y="1473"/>
                      <a:pt x="1562" y="1315"/>
                    </a:cubicBezTo>
                    <a:cubicBezTo>
                      <a:pt x="1476" y="1039"/>
                      <a:pt x="1377" y="773"/>
                      <a:pt x="1269" y="507"/>
                    </a:cubicBezTo>
                    <a:cubicBezTo>
                      <a:pt x="1242" y="434"/>
                      <a:pt x="1215" y="362"/>
                      <a:pt x="1188" y="290"/>
                    </a:cubicBezTo>
                    <a:cubicBezTo>
                      <a:pt x="1135" y="158"/>
                      <a:pt x="1044" y="1"/>
                      <a:pt x="9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1099056" y="3386869"/>
                <a:ext cx="334220" cy="207123"/>
              </a:xfrm>
              <a:custGeom>
                <a:rect b="b" l="l" r="r" t="t"/>
                <a:pathLst>
                  <a:path extrusionOk="0" h="4110" w="6632">
                    <a:moveTo>
                      <a:pt x="3509" y="0"/>
                    </a:moveTo>
                    <a:cubicBezTo>
                      <a:pt x="3077" y="0"/>
                      <a:pt x="2648" y="106"/>
                      <a:pt x="2262" y="308"/>
                    </a:cubicBezTo>
                    <a:cubicBezTo>
                      <a:pt x="2077" y="412"/>
                      <a:pt x="1896" y="539"/>
                      <a:pt x="1738" y="678"/>
                    </a:cubicBezTo>
                    <a:cubicBezTo>
                      <a:pt x="1400" y="976"/>
                      <a:pt x="1115" y="1346"/>
                      <a:pt x="867" y="1726"/>
                    </a:cubicBezTo>
                    <a:cubicBezTo>
                      <a:pt x="465" y="2339"/>
                      <a:pt x="262" y="3007"/>
                      <a:pt x="1" y="3694"/>
                    </a:cubicBezTo>
                    <a:cubicBezTo>
                      <a:pt x="788" y="3973"/>
                      <a:pt x="1624" y="4110"/>
                      <a:pt x="2460" y="4110"/>
                    </a:cubicBezTo>
                    <a:cubicBezTo>
                      <a:pt x="3932" y="4110"/>
                      <a:pt x="5407" y="3685"/>
                      <a:pt x="6631" y="2868"/>
                    </a:cubicBezTo>
                    <a:cubicBezTo>
                      <a:pt x="6532" y="2371"/>
                      <a:pt x="6338" y="1897"/>
                      <a:pt x="6071" y="1468"/>
                    </a:cubicBezTo>
                    <a:cubicBezTo>
                      <a:pt x="5814" y="1049"/>
                      <a:pt x="5462" y="692"/>
                      <a:pt x="5047" y="430"/>
                    </a:cubicBezTo>
                    <a:cubicBezTo>
                      <a:pt x="4893" y="335"/>
                      <a:pt x="4735" y="259"/>
                      <a:pt x="4573" y="195"/>
                    </a:cubicBezTo>
                    <a:cubicBezTo>
                      <a:pt x="4302" y="96"/>
                      <a:pt x="4027" y="33"/>
                      <a:pt x="3742" y="10"/>
                    </a:cubicBezTo>
                    <a:cubicBezTo>
                      <a:pt x="3665" y="4"/>
                      <a:pt x="3587" y="0"/>
                      <a:pt x="350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1186642" y="3386869"/>
                <a:ext cx="101042" cy="41525"/>
              </a:xfrm>
              <a:custGeom>
                <a:rect b="b" l="l" r="r" t="t"/>
                <a:pathLst>
                  <a:path extrusionOk="0" h="824" w="2005">
                    <a:moveTo>
                      <a:pt x="1771" y="0"/>
                    </a:moveTo>
                    <a:cubicBezTo>
                      <a:pt x="1339" y="0"/>
                      <a:pt x="911" y="106"/>
                      <a:pt x="528" y="308"/>
                    </a:cubicBezTo>
                    <a:cubicBezTo>
                      <a:pt x="339" y="412"/>
                      <a:pt x="158" y="539"/>
                      <a:pt x="0" y="678"/>
                    </a:cubicBezTo>
                    <a:cubicBezTo>
                      <a:pt x="153" y="790"/>
                      <a:pt x="409" y="823"/>
                      <a:pt x="615" y="823"/>
                    </a:cubicBezTo>
                    <a:cubicBezTo>
                      <a:pt x="684" y="823"/>
                      <a:pt x="747" y="820"/>
                      <a:pt x="799" y="814"/>
                    </a:cubicBezTo>
                    <a:cubicBezTo>
                      <a:pt x="1196" y="769"/>
                      <a:pt x="1567" y="579"/>
                      <a:pt x="1828" y="277"/>
                    </a:cubicBezTo>
                    <a:cubicBezTo>
                      <a:pt x="1896" y="195"/>
                      <a:pt x="1955" y="110"/>
                      <a:pt x="2004" y="10"/>
                    </a:cubicBezTo>
                    <a:cubicBezTo>
                      <a:pt x="1927" y="4"/>
                      <a:pt x="1849" y="0"/>
                      <a:pt x="177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1154994" y="3470574"/>
                <a:ext cx="91971" cy="85923"/>
              </a:xfrm>
              <a:custGeom>
                <a:rect b="b" l="l" r="r" t="t"/>
                <a:pathLst>
                  <a:path extrusionOk="0" h="1705" w="1825">
                    <a:moveTo>
                      <a:pt x="1333" y="1"/>
                    </a:moveTo>
                    <a:cubicBezTo>
                      <a:pt x="1208" y="1"/>
                      <a:pt x="1077" y="31"/>
                      <a:pt x="971" y="69"/>
                    </a:cubicBezTo>
                    <a:cubicBezTo>
                      <a:pt x="678" y="173"/>
                      <a:pt x="421" y="358"/>
                      <a:pt x="231" y="606"/>
                    </a:cubicBezTo>
                    <a:cubicBezTo>
                      <a:pt x="105" y="769"/>
                      <a:pt x="5" y="963"/>
                      <a:pt x="5" y="1166"/>
                    </a:cubicBezTo>
                    <a:cubicBezTo>
                      <a:pt x="1" y="1374"/>
                      <a:pt x="109" y="1586"/>
                      <a:pt x="299" y="1667"/>
                    </a:cubicBezTo>
                    <a:cubicBezTo>
                      <a:pt x="368" y="1692"/>
                      <a:pt x="441" y="1705"/>
                      <a:pt x="515" y="1705"/>
                    </a:cubicBezTo>
                    <a:cubicBezTo>
                      <a:pt x="562" y="1705"/>
                      <a:pt x="609" y="1700"/>
                      <a:pt x="655" y="1690"/>
                    </a:cubicBezTo>
                    <a:cubicBezTo>
                      <a:pt x="989" y="1631"/>
                      <a:pt x="1292" y="1446"/>
                      <a:pt x="1495" y="1170"/>
                    </a:cubicBezTo>
                    <a:cubicBezTo>
                      <a:pt x="1657" y="945"/>
                      <a:pt x="1824" y="530"/>
                      <a:pt x="1730" y="241"/>
                    </a:cubicBezTo>
                    <a:cubicBezTo>
                      <a:pt x="1667" y="60"/>
                      <a:pt x="1506" y="1"/>
                      <a:pt x="13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1309907" y="3396696"/>
                <a:ext cx="95146" cy="86730"/>
              </a:xfrm>
              <a:custGeom>
                <a:rect b="b" l="l" r="r" t="t"/>
                <a:pathLst>
                  <a:path extrusionOk="0" h="1721" w="1888">
                    <a:moveTo>
                      <a:pt x="389" y="0"/>
                    </a:moveTo>
                    <a:cubicBezTo>
                      <a:pt x="290" y="113"/>
                      <a:pt x="208" y="244"/>
                      <a:pt x="150" y="384"/>
                    </a:cubicBezTo>
                    <a:cubicBezTo>
                      <a:pt x="1" y="741"/>
                      <a:pt x="1" y="1192"/>
                      <a:pt x="290" y="1481"/>
                    </a:cubicBezTo>
                    <a:cubicBezTo>
                      <a:pt x="459" y="1647"/>
                      <a:pt x="700" y="1720"/>
                      <a:pt x="940" y="1720"/>
                    </a:cubicBezTo>
                    <a:cubicBezTo>
                      <a:pt x="1001" y="1720"/>
                      <a:pt x="1061" y="1716"/>
                      <a:pt x="1120" y="1707"/>
                    </a:cubicBezTo>
                    <a:cubicBezTo>
                      <a:pt x="1423" y="1666"/>
                      <a:pt x="1693" y="1508"/>
                      <a:pt x="1887" y="1273"/>
                    </a:cubicBezTo>
                    <a:cubicBezTo>
                      <a:pt x="1630" y="854"/>
                      <a:pt x="1278" y="497"/>
                      <a:pt x="863" y="235"/>
                    </a:cubicBezTo>
                    <a:cubicBezTo>
                      <a:pt x="709" y="140"/>
                      <a:pt x="551" y="64"/>
                      <a:pt x="38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1288993" y="3501063"/>
                <a:ext cx="112431" cy="61935"/>
              </a:xfrm>
              <a:custGeom>
                <a:rect b="b" l="l" r="r" t="t"/>
                <a:pathLst>
                  <a:path extrusionOk="0" h="1229" w="2231">
                    <a:moveTo>
                      <a:pt x="863" y="0"/>
                    </a:moveTo>
                    <a:cubicBezTo>
                      <a:pt x="749" y="0"/>
                      <a:pt x="635" y="17"/>
                      <a:pt x="524" y="51"/>
                    </a:cubicBezTo>
                    <a:cubicBezTo>
                      <a:pt x="303" y="123"/>
                      <a:pt x="86" y="281"/>
                      <a:pt x="46" y="511"/>
                    </a:cubicBezTo>
                    <a:cubicBezTo>
                      <a:pt x="0" y="755"/>
                      <a:pt x="167" y="999"/>
                      <a:pt x="384" y="1112"/>
                    </a:cubicBezTo>
                    <a:cubicBezTo>
                      <a:pt x="562" y="1202"/>
                      <a:pt x="762" y="1229"/>
                      <a:pt x="963" y="1229"/>
                    </a:cubicBezTo>
                    <a:cubicBezTo>
                      <a:pt x="1012" y="1229"/>
                      <a:pt x="1062" y="1227"/>
                      <a:pt x="1111" y="1224"/>
                    </a:cubicBezTo>
                    <a:cubicBezTo>
                      <a:pt x="1273" y="1224"/>
                      <a:pt x="1436" y="1197"/>
                      <a:pt x="1594" y="1148"/>
                    </a:cubicBezTo>
                    <a:cubicBezTo>
                      <a:pt x="2230" y="922"/>
                      <a:pt x="1828" y="358"/>
                      <a:pt x="1404" y="132"/>
                    </a:cubicBezTo>
                    <a:cubicBezTo>
                      <a:pt x="1236" y="45"/>
                      <a:pt x="1050" y="0"/>
                      <a:pt x="86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2" name="Google Shape;52;p2"/>
            <p:cNvGrpSpPr/>
            <p:nvPr/>
          </p:nvGrpSpPr>
          <p:grpSpPr>
            <a:xfrm>
              <a:off x="2817404" y="4621973"/>
              <a:ext cx="415395" cy="521528"/>
              <a:chOff x="2817404" y="4621973"/>
              <a:chExt cx="415395" cy="521528"/>
            </a:xfrm>
          </p:grpSpPr>
          <p:sp>
            <p:nvSpPr>
              <p:cNvPr id="53" name="Google Shape;53;p2"/>
              <p:cNvSpPr/>
              <p:nvPr/>
            </p:nvSpPr>
            <p:spPr>
              <a:xfrm flipH="1">
                <a:off x="2857795" y="4848542"/>
                <a:ext cx="172638" cy="294959"/>
              </a:xfrm>
              <a:custGeom>
                <a:rect b="b" l="l" r="r" t="t"/>
                <a:pathLst>
                  <a:path extrusionOk="0" h="7828" w="4582">
                    <a:moveTo>
                      <a:pt x="55" y="0"/>
                    </a:moveTo>
                    <a:cubicBezTo>
                      <a:pt x="44" y="0"/>
                      <a:pt x="32" y="3"/>
                      <a:pt x="23" y="8"/>
                    </a:cubicBezTo>
                    <a:cubicBezTo>
                      <a:pt x="0" y="19"/>
                      <a:pt x="0" y="53"/>
                      <a:pt x="12" y="75"/>
                    </a:cubicBezTo>
                    <a:cubicBezTo>
                      <a:pt x="1851" y="2434"/>
                      <a:pt x="3352" y="5029"/>
                      <a:pt x="4480" y="7794"/>
                    </a:cubicBezTo>
                    <a:cubicBezTo>
                      <a:pt x="4492" y="7816"/>
                      <a:pt x="4503" y="7828"/>
                      <a:pt x="4525" y="7828"/>
                    </a:cubicBezTo>
                    <a:lnTo>
                      <a:pt x="4548" y="7828"/>
                    </a:lnTo>
                    <a:cubicBezTo>
                      <a:pt x="4571" y="7816"/>
                      <a:pt x="4582" y="7782"/>
                      <a:pt x="4571" y="7760"/>
                    </a:cubicBezTo>
                    <a:cubicBezTo>
                      <a:pt x="3442" y="4984"/>
                      <a:pt x="1930" y="2377"/>
                      <a:pt x="91" y="19"/>
                    </a:cubicBezTo>
                    <a:cubicBezTo>
                      <a:pt x="84" y="6"/>
                      <a:pt x="70" y="0"/>
                      <a:pt x="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 flipH="1">
                <a:off x="2867967" y="5060605"/>
                <a:ext cx="145473" cy="60363"/>
              </a:xfrm>
              <a:custGeom>
                <a:rect b="b" l="l" r="r" t="t"/>
                <a:pathLst>
                  <a:path extrusionOk="0" h="1602" w="3861">
                    <a:moveTo>
                      <a:pt x="703" y="0"/>
                    </a:moveTo>
                    <a:cubicBezTo>
                      <a:pt x="464" y="0"/>
                      <a:pt x="226" y="46"/>
                      <a:pt x="1" y="135"/>
                    </a:cubicBezTo>
                    <a:cubicBezTo>
                      <a:pt x="430" y="699"/>
                      <a:pt x="1084" y="1060"/>
                      <a:pt x="1761" y="1263"/>
                    </a:cubicBezTo>
                    <a:cubicBezTo>
                      <a:pt x="2450" y="1477"/>
                      <a:pt x="3149" y="1534"/>
                      <a:pt x="3860" y="1601"/>
                    </a:cubicBezTo>
                    <a:cubicBezTo>
                      <a:pt x="3465" y="1319"/>
                      <a:pt x="2991" y="1060"/>
                      <a:pt x="2596" y="789"/>
                    </a:cubicBezTo>
                    <a:cubicBezTo>
                      <a:pt x="2213" y="507"/>
                      <a:pt x="1795" y="281"/>
                      <a:pt x="1344" y="112"/>
                    </a:cubicBezTo>
                    <a:cubicBezTo>
                      <a:pt x="1135" y="37"/>
                      <a:pt x="919" y="0"/>
                      <a:pt x="7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 flipH="1">
                <a:off x="2817404" y="4945342"/>
                <a:ext cx="62959" cy="157766"/>
              </a:xfrm>
              <a:custGeom>
                <a:rect b="b" l="l" r="r" t="t"/>
                <a:pathLst>
                  <a:path extrusionOk="0" h="4187" w="1671">
                    <a:moveTo>
                      <a:pt x="1671" y="0"/>
                    </a:moveTo>
                    <a:lnTo>
                      <a:pt x="1671" y="0"/>
                    </a:lnTo>
                    <a:cubicBezTo>
                      <a:pt x="565" y="1106"/>
                      <a:pt x="1" y="2629"/>
                      <a:pt x="125" y="4187"/>
                    </a:cubicBezTo>
                    <a:cubicBezTo>
                      <a:pt x="362" y="3983"/>
                      <a:pt x="565" y="3746"/>
                      <a:pt x="712" y="3476"/>
                    </a:cubicBezTo>
                    <a:cubicBezTo>
                      <a:pt x="1321" y="2415"/>
                      <a:pt x="1648" y="1219"/>
                      <a:pt x="16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 flipH="1">
                <a:off x="3031677" y="4658033"/>
                <a:ext cx="185825" cy="180600"/>
              </a:xfrm>
              <a:custGeom>
                <a:rect b="b" l="l" r="r" t="t"/>
                <a:pathLst>
                  <a:path extrusionOk="0" h="4793" w="4932">
                    <a:moveTo>
                      <a:pt x="1212" y="1"/>
                    </a:moveTo>
                    <a:cubicBezTo>
                      <a:pt x="1143" y="1"/>
                      <a:pt x="1074" y="14"/>
                      <a:pt x="1005" y="42"/>
                    </a:cubicBezTo>
                    <a:cubicBezTo>
                      <a:pt x="779" y="144"/>
                      <a:pt x="621" y="358"/>
                      <a:pt x="587" y="606"/>
                    </a:cubicBezTo>
                    <a:cubicBezTo>
                      <a:pt x="565" y="877"/>
                      <a:pt x="576" y="1159"/>
                      <a:pt x="621" y="1430"/>
                    </a:cubicBezTo>
                    <a:cubicBezTo>
                      <a:pt x="260" y="1487"/>
                      <a:pt x="0" y="1814"/>
                      <a:pt x="34" y="2175"/>
                    </a:cubicBezTo>
                    <a:cubicBezTo>
                      <a:pt x="68" y="2367"/>
                      <a:pt x="158" y="2547"/>
                      <a:pt x="294" y="2694"/>
                    </a:cubicBezTo>
                    <a:cubicBezTo>
                      <a:pt x="937" y="3506"/>
                      <a:pt x="1953" y="3913"/>
                      <a:pt x="2946" y="4229"/>
                    </a:cubicBezTo>
                    <a:cubicBezTo>
                      <a:pt x="3600" y="4432"/>
                      <a:pt x="4266" y="4624"/>
                      <a:pt x="4932" y="4793"/>
                    </a:cubicBezTo>
                    <a:cubicBezTo>
                      <a:pt x="4176" y="3292"/>
                      <a:pt x="3205" y="1746"/>
                      <a:pt x="2065" y="505"/>
                    </a:cubicBezTo>
                    <a:cubicBezTo>
                      <a:pt x="1834" y="264"/>
                      <a:pt x="1527" y="1"/>
                      <a:pt x="121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 flipH="1">
                <a:off x="2939819" y="4621973"/>
                <a:ext cx="113560" cy="205318"/>
              </a:xfrm>
              <a:custGeom>
                <a:rect b="b" l="l" r="r" t="t"/>
                <a:pathLst>
                  <a:path extrusionOk="0" h="5449" w="3014">
                    <a:moveTo>
                      <a:pt x="2299" y="0"/>
                    </a:moveTo>
                    <a:cubicBezTo>
                      <a:pt x="2178" y="0"/>
                      <a:pt x="2054" y="26"/>
                      <a:pt x="1941" y="74"/>
                    </a:cubicBezTo>
                    <a:cubicBezTo>
                      <a:pt x="1659" y="221"/>
                      <a:pt x="1411" y="424"/>
                      <a:pt x="1219" y="672"/>
                    </a:cubicBezTo>
                    <a:cubicBezTo>
                      <a:pt x="1104" y="464"/>
                      <a:pt x="942" y="227"/>
                      <a:pt x="713" y="227"/>
                    </a:cubicBezTo>
                    <a:cubicBezTo>
                      <a:pt x="694" y="227"/>
                      <a:pt x="675" y="228"/>
                      <a:pt x="655" y="232"/>
                    </a:cubicBezTo>
                    <a:cubicBezTo>
                      <a:pt x="474" y="254"/>
                      <a:pt x="350" y="435"/>
                      <a:pt x="282" y="604"/>
                    </a:cubicBezTo>
                    <a:cubicBezTo>
                      <a:pt x="136" y="977"/>
                      <a:pt x="57" y="1383"/>
                      <a:pt x="57" y="1789"/>
                    </a:cubicBezTo>
                    <a:cubicBezTo>
                      <a:pt x="0" y="2590"/>
                      <a:pt x="0" y="3391"/>
                      <a:pt x="68" y="4193"/>
                    </a:cubicBezTo>
                    <a:cubicBezTo>
                      <a:pt x="101" y="4681"/>
                      <a:pt x="116" y="5449"/>
                      <a:pt x="420" y="5449"/>
                    </a:cubicBezTo>
                    <a:cubicBezTo>
                      <a:pt x="530" y="5449"/>
                      <a:pt x="679" y="5348"/>
                      <a:pt x="880" y="5095"/>
                    </a:cubicBezTo>
                    <a:cubicBezTo>
                      <a:pt x="1806" y="3944"/>
                      <a:pt x="2483" y="2613"/>
                      <a:pt x="2878" y="1191"/>
                    </a:cubicBezTo>
                    <a:cubicBezTo>
                      <a:pt x="2968" y="864"/>
                      <a:pt x="3013" y="458"/>
                      <a:pt x="2810" y="221"/>
                    </a:cubicBezTo>
                    <a:cubicBezTo>
                      <a:pt x="2685" y="68"/>
                      <a:pt x="2495" y="0"/>
                      <a:pt x="22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 flipH="1">
                <a:off x="3026553" y="4832641"/>
                <a:ext cx="206247" cy="145897"/>
              </a:xfrm>
              <a:custGeom>
                <a:rect b="b" l="l" r="r" t="t"/>
                <a:pathLst>
                  <a:path extrusionOk="0" h="3872" w="5474">
                    <a:moveTo>
                      <a:pt x="5473" y="1"/>
                    </a:moveTo>
                    <a:lnTo>
                      <a:pt x="2426" y="531"/>
                    </a:lnTo>
                    <a:cubicBezTo>
                      <a:pt x="1614" y="667"/>
                      <a:pt x="734" y="847"/>
                      <a:pt x="181" y="1468"/>
                    </a:cubicBezTo>
                    <a:cubicBezTo>
                      <a:pt x="79" y="1581"/>
                      <a:pt x="11" y="1716"/>
                      <a:pt x="0" y="1874"/>
                    </a:cubicBezTo>
                    <a:cubicBezTo>
                      <a:pt x="11" y="2055"/>
                      <a:pt x="124" y="2224"/>
                      <a:pt x="294" y="2303"/>
                    </a:cubicBezTo>
                    <a:cubicBezTo>
                      <a:pt x="463" y="2370"/>
                      <a:pt x="643" y="2416"/>
                      <a:pt x="835" y="2427"/>
                    </a:cubicBezTo>
                    <a:cubicBezTo>
                      <a:pt x="734" y="2709"/>
                      <a:pt x="700" y="3014"/>
                      <a:pt x="722" y="3307"/>
                    </a:cubicBezTo>
                    <a:cubicBezTo>
                      <a:pt x="734" y="3578"/>
                      <a:pt x="926" y="3860"/>
                      <a:pt x="1196" y="3871"/>
                    </a:cubicBezTo>
                    <a:cubicBezTo>
                      <a:pt x="1309" y="3871"/>
                      <a:pt x="1433" y="3849"/>
                      <a:pt x="1546" y="3792"/>
                    </a:cubicBezTo>
                    <a:cubicBezTo>
                      <a:pt x="2550" y="3375"/>
                      <a:pt x="3318" y="2562"/>
                      <a:pt x="4063" y="1772"/>
                    </a:cubicBezTo>
                    <a:cubicBezTo>
                      <a:pt x="4627" y="1174"/>
                      <a:pt x="4909" y="599"/>
                      <a:pt x="547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 flipH="1">
                <a:off x="2951310" y="4845000"/>
                <a:ext cx="131005" cy="204979"/>
              </a:xfrm>
              <a:custGeom>
                <a:rect b="b" l="l" r="r" t="t"/>
                <a:pathLst>
                  <a:path extrusionOk="0" h="5440" w="3477">
                    <a:moveTo>
                      <a:pt x="1039" y="0"/>
                    </a:moveTo>
                    <a:cubicBezTo>
                      <a:pt x="509" y="1444"/>
                      <a:pt x="170" y="2957"/>
                      <a:pt x="35" y="4480"/>
                    </a:cubicBezTo>
                    <a:cubicBezTo>
                      <a:pt x="1" y="4683"/>
                      <a:pt x="12" y="4875"/>
                      <a:pt x="69" y="5067"/>
                    </a:cubicBezTo>
                    <a:cubicBezTo>
                      <a:pt x="125" y="5270"/>
                      <a:pt x="294" y="5416"/>
                      <a:pt x="486" y="5439"/>
                    </a:cubicBezTo>
                    <a:cubicBezTo>
                      <a:pt x="621" y="5439"/>
                      <a:pt x="746" y="5394"/>
                      <a:pt x="847" y="5326"/>
                    </a:cubicBezTo>
                    <a:cubicBezTo>
                      <a:pt x="1163" y="5123"/>
                      <a:pt x="1377" y="4807"/>
                      <a:pt x="1592" y="4502"/>
                    </a:cubicBezTo>
                    <a:cubicBezTo>
                      <a:pt x="1851" y="4660"/>
                      <a:pt x="2122" y="4920"/>
                      <a:pt x="2393" y="5078"/>
                    </a:cubicBezTo>
                    <a:cubicBezTo>
                      <a:pt x="2533" y="5163"/>
                      <a:pt x="2708" y="5218"/>
                      <a:pt x="2873" y="5218"/>
                    </a:cubicBezTo>
                    <a:cubicBezTo>
                      <a:pt x="3016" y="5218"/>
                      <a:pt x="3151" y="5177"/>
                      <a:pt x="3251" y="5078"/>
                    </a:cubicBezTo>
                    <a:cubicBezTo>
                      <a:pt x="3476" y="4864"/>
                      <a:pt x="3443" y="4491"/>
                      <a:pt x="3364" y="4198"/>
                    </a:cubicBezTo>
                    <a:cubicBezTo>
                      <a:pt x="3149" y="3408"/>
                      <a:pt x="2788" y="2686"/>
                      <a:pt x="2416" y="1963"/>
                    </a:cubicBezTo>
                    <a:cubicBezTo>
                      <a:pt x="2043" y="1241"/>
                      <a:pt x="1648" y="519"/>
                      <a:pt x="10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 flipH="1">
                <a:off x="2841217" y="4839461"/>
                <a:ext cx="192193" cy="138135"/>
              </a:xfrm>
              <a:custGeom>
                <a:rect b="b" l="l" r="r" t="t"/>
                <a:pathLst>
                  <a:path extrusionOk="0" h="3666" w="5101">
                    <a:moveTo>
                      <a:pt x="317" y="0"/>
                    </a:moveTo>
                    <a:cubicBezTo>
                      <a:pt x="194" y="0"/>
                      <a:pt x="83" y="15"/>
                      <a:pt x="1" y="57"/>
                    </a:cubicBezTo>
                    <a:cubicBezTo>
                      <a:pt x="57" y="316"/>
                      <a:pt x="362" y="610"/>
                      <a:pt x="531" y="813"/>
                    </a:cubicBezTo>
                    <a:cubicBezTo>
                      <a:pt x="734" y="1072"/>
                      <a:pt x="948" y="1332"/>
                      <a:pt x="1163" y="1580"/>
                    </a:cubicBezTo>
                    <a:cubicBezTo>
                      <a:pt x="1592" y="2054"/>
                      <a:pt x="2043" y="2517"/>
                      <a:pt x="2517" y="2934"/>
                    </a:cubicBezTo>
                    <a:cubicBezTo>
                      <a:pt x="2788" y="3205"/>
                      <a:pt x="3104" y="3419"/>
                      <a:pt x="3431" y="3600"/>
                    </a:cubicBezTo>
                    <a:cubicBezTo>
                      <a:pt x="3506" y="3642"/>
                      <a:pt x="3588" y="3665"/>
                      <a:pt x="3671" y="3665"/>
                    </a:cubicBezTo>
                    <a:cubicBezTo>
                      <a:pt x="3700" y="3665"/>
                      <a:pt x="3729" y="3662"/>
                      <a:pt x="3758" y="3656"/>
                    </a:cubicBezTo>
                    <a:cubicBezTo>
                      <a:pt x="3927" y="3600"/>
                      <a:pt x="3984" y="3397"/>
                      <a:pt x="3973" y="3228"/>
                    </a:cubicBezTo>
                    <a:cubicBezTo>
                      <a:pt x="3961" y="3058"/>
                      <a:pt x="3894" y="2889"/>
                      <a:pt x="3882" y="2720"/>
                    </a:cubicBezTo>
                    <a:cubicBezTo>
                      <a:pt x="4176" y="2584"/>
                      <a:pt x="4446" y="2426"/>
                      <a:pt x="4695" y="2235"/>
                    </a:cubicBezTo>
                    <a:cubicBezTo>
                      <a:pt x="4887" y="2099"/>
                      <a:pt x="5078" y="1919"/>
                      <a:pt x="5090" y="1682"/>
                    </a:cubicBezTo>
                    <a:cubicBezTo>
                      <a:pt x="5101" y="1445"/>
                      <a:pt x="4943" y="1253"/>
                      <a:pt x="4762" y="1106"/>
                    </a:cubicBezTo>
                    <a:cubicBezTo>
                      <a:pt x="4108" y="542"/>
                      <a:pt x="3217" y="361"/>
                      <a:pt x="2370" y="237"/>
                    </a:cubicBezTo>
                    <a:cubicBezTo>
                      <a:pt x="1953" y="181"/>
                      <a:pt x="1546" y="136"/>
                      <a:pt x="1140" y="102"/>
                    </a:cubicBezTo>
                    <a:cubicBezTo>
                      <a:pt x="936" y="78"/>
                      <a:pt x="596" y="0"/>
                      <a:pt x="31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 flipH="1">
                <a:off x="2828858" y="4709880"/>
                <a:ext cx="195622" cy="125324"/>
              </a:xfrm>
              <a:custGeom>
                <a:rect b="b" l="l" r="r" t="t"/>
                <a:pathLst>
                  <a:path extrusionOk="0" h="3326" w="5192">
                    <a:moveTo>
                      <a:pt x="3966" y="0"/>
                    </a:moveTo>
                    <a:cubicBezTo>
                      <a:pt x="3867" y="0"/>
                      <a:pt x="3765" y="19"/>
                      <a:pt x="3668" y="43"/>
                    </a:cubicBezTo>
                    <a:cubicBezTo>
                      <a:pt x="2822" y="246"/>
                      <a:pt x="2156" y="855"/>
                      <a:pt x="1546" y="1476"/>
                    </a:cubicBezTo>
                    <a:cubicBezTo>
                      <a:pt x="1264" y="1769"/>
                      <a:pt x="982" y="2063"/>
                      <a:pt x="711" y="2379"/>
                    </a:cubicBezTo>
                    <a:cubicBezTo>
                      <a:pt x="508" y="2593"/>
                      <a:pt x="57" y="2977"/>
                      <a:pt x="0" y="3270"/>
                    </a:cubicBezTo>
                    <a:cubicBezTo>
                      <a:pt x="99" y="3312"/>
                      <a:pt x="228" y="3325"/>
                      <a:pt x="365" y="3325"/>
                    </a:cubicBezTo>
                    <a:cubicBezTo>
                      <a:pt x="558" y="3325"/>
                      <a:pt x="767" y="3299"/>
                      <a:pt x="926" y="3293"/>
                    </a:cubicBezTo>
                    <a:cubicBezTo>
                      <a:pt x="1253" y="3281"/>
                      <a:pt x="1580" y="3259"/>
                      <a:pt x="1908" y="3225"/>
                    </a:cubicBezTo>
                    <a:cubicBezTo>
                      <a:pt x="2551" y="3169"/>
                      <a:pt x="3194" y="3067"/>
                      <a:pt x="3826" y="2932"/>
                    </a:cubicBezTo>
                    <a:cubicBezTo>
                      <a:pt x="4198" y="2875"/>
                      <a:pt x="4559" y="2751"/>
                      <a:pt x="4898" y="2582"/>
                    </a:cubicBezTo>
                    <a:cubicBezTo>
                      <a:pt x="4999" y="2537"/>
                      <a:pt x="5078" y="2458"/>
                      <a:pt x="5135" y="2356"/>
                    </a:cubicBezTo>
                    <a:cubicBezTo>
                      <a:pt x="5191" y="2198"/>
                      <a:pt x="5067" y="2018"/>
                      <a:pt x="4920" y="1939"/>
                    </a:cubicBezTo>
                    <a:cubicBezTo>
                      <a:pt x="4774" y="1848"/>
                      <a:pt x="4593" y="1803"/>
                      <a:pt x="4458" y="1702"/>
                    </a:cubicBezTo>
                    <a:cubicBezTo>
                      <a:pt x="4514" y="1397"/>
                      <a:pt x="4548" y="1081"/>
                      <a:pt x="4548" y="765"/>
                    </a:cubicBezTo>
                    <a:cubicBezTo>
                      <a:pt x="4548" y="528"/>
                      <a:pt x="4514" y="269"/>
                      <a:pt x="4334" y="122"/>
                    </a:cubicBezTo>
                    <a:cubicBezTo>
                      <a:pt x="4224" y="32"/>
                      <a:pt x="4097" y="0"/>
                      <a:pt x="396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 flipH="1">
                <a:off x="2995544" y="4794811"/>
                <a:ext cx="84209" cy="76453"/>
              </a:xfrm>
              <a:custGeom>
                <a:rect b="b" l="l" r="r" t="t"/>
                <a:pathLst>
                  <a:path extrusionOk="0" h="2029" w="2235">
                    <a:moveTo>
                      <a:pt x="1126" y="0"/>
                    </a:moveTo>
                    <a:cubicBezTo>
                      <a:pt x="1041" y="0"/>
                      <a:pt x="955" y="11"/>
                      <a:pt x="869" y="34"/>
                    </a:cubicBezTo>
                    <a:cubicBezTo>
                      <a:pt x="328" y="170"/>
                      <a:pt x="1" y="723"/>
                      <a:pt x="136" y="1264"/>
                    </a:cubicBezTo>
                    <a:cubicBezTo>
                      <a:pt x="251" y="1723"/>
                      <a:pt x="665" y="2028"/>
                      <a:pt x="1119" y="2028"/>
                    </a:cubicBezTo>
                    <a:cubicBezTo>
                      <a:pt x="1200" y="2028"/>
                      <a:pt x="1283" y="2018"/>
                      <a:pt x="1366" y="1998"/>
                    </a:cubicBezTo>
                    <a:cubicBezTo>
                      <a:pt x="1908" y="1862"/>
                      <a:pt x="2235" y="1309"/>
                      <a:pt x="2099" y="768"/>
                    </a:cubicBezTo>
                    <a:cubicBezTo>
                      <a:pt x="1985" y="312"/>
                      <a:pt x="1576" y="0"/>
                      <a:pt x="11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63" name="Google Shape;63;p2"/>
          <p:cNvSpPr txBox="1"/>
          <p:nvPr>
            <p:ph type="ctrTitle"/>
          </p:nvPr>
        </p:nvSpPr>
        <p:spPr>
          <a:xfrm>
            <a:off x="1669825" y="1391250"/>
            <a:ext cx="5804400" cy="218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64" name="Google Shape;64;p2"/>
          <p:cNvSpPr txBox="1"/>
          <p:nvPr>
            <p:ph idx="1" type="subTitle"/>
          </p:nvPr>
        </p:nvSpPr>
        <p:spPr>
          <a:xfrm>
            <a:off x="2392500" y="2968425"/>
            <a:ext cx="4359000" cy="25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grpSp>
        <p:nvGrpSpPr>
          <p:cNvPr id="65" name="Google Shape;65;p2"/>
          <p:cNvGrpSpPr/>
          <p:nvPr/>
        </p:nvGrpSpPr>
        <p:grpSpPr>
          <a:xfrm>
            <a:off x="89065" y="-30"/>
            <a:ext cx="8911197" cy="1317998"/>
            <a:chOff x="89065" y="-30"/>
            <a:chExt cx="8911197" cy="1317998"/>
          </a:xfrm>
        </p:grpSpPr>
        <p:grpSp>
          <p:nvGrpSpPr>
            <p:cNvPr id="66" name="Google Shape;66;p2"/>
            <p:cNvGrpSpPr/>
            <p:nvPr/>
          </p:nvGrpSpPr>
          <p:grpSpPr>
            <a:xfrm>
              <a:off x="89065" y="-30"/>
              <a:ext cx="1620786" cy="1317998"/>
              <a:chOff x="2178547" y="2479501"/>
              <a:chExt cx="970995" cy="789599"/>
            </a:xfrm>
          </p:grpSpPr>
          <p:sp>
            <p:nvSpPr>
              <p:cNvPr id="67" name="Google Shape;67;p2"/>
              <p:cNvSpPr/>
              <p:nvPr/>
            </p:nvSpPr>
            <p:spPr>
              <a:xfrm>
                <a:off x="2400170" y="2530844"/>
                <a:ext cx="533939" cy="492268"/>
              </a:xfrm>
              <a:custGeom>
                <a:rect b="b" l="l" r="r" t="t"/>
                <a:pathLst>
                  <a:path extrusionOk="0" h="8907" w="9661">
                    <a:moveTo>
                      <a:pt x="4822" y="0"/>
                    </a:moveTo>
                    <a:cubicBezTo>
                      <a:pt x="2722" y="0"/>
                      <a:pt x="856" y="1494"/>
                      <a:pt x="452" y="3630"/>
                    </a:cubicBezTo>
                    <a:cubicBezTo>
                      <a:pt x="1" y="6050"/>
                      <a:pt x="1594" y="8374"/>
                      <a:pt x="4009" y="8830"/>
                    </a:cubicBezTo>
                    <a:cubicBezTo>
                      <a:pt x="4285" y="8882"/>
                      <a:pt x="4561" y="8906"/>
                      <a:pt x="4832" y="8906"/>
                    </a:cubicBezTo>
                    <a:cubicBezTo>
                      <a:pt x="6935" y="8906"/>
                      <a:pt x="8804" y="7412"/>
                      <a:pt x="9204" y="5273"/>
                    </a:cubicBezTo>
                    <a:cubicBezTo>
                      <a:pt x="9660" y="2854"/>
                      <a:pt x="8067" y="529"/>
                      <a:pt x="5652" y="78"/>
                    </a:cubicBezTo>
                    <a:cubicBezTo>
                      <a:pt x="5373" y="26"/>
                      <a:pt x="5096" y="0"/>
                      <a:pt x="482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2518166" y="2765894"/>
                <a:ext cx="51951" cy="51951"/>
              </a:xfrm>
              <a:custGeom>
                <a:rect b="b" l="l" r="r" t="t"/>
                <a:pathLst>
                  <a:path extrusionOk="0" h="940" w="940">
                    <a:moveTo>
                      <a:pt x="470" y="0"/>
                    </a:moveTo>
                    <a:cubicBezTo>
                      <a:pt x="213" y="0"/>
                      <a:pt x="1" y="212"/>
                      <a:pt x="1" y="470"/>
                    </a:cubicBezTo>
                    <a:cubicBezTo>
                      <a:pt x="1" y="727"/>
                      <a:pt x="213" y="939"/>
                      <a:pt x="470" y="939"/>
                    </a:cubicBezTo>
                    <a:cubicBezTo>
                      <a:pt x="728" y="939"/>
                      <a:pt x="940" y="727"/>
                      <a:pt x="940" y="470"/>
                    </a:cubicBezTo>
                    <a:cubicBezTo>
                      <a:pt x="940" y="212"/>
                      <a:pt x="728" y="0"/>
                      <a:pt x="4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2753164" y="2765894"/>
                <a:ext cx="60684" cy="52007"/>
              </a:xfrm>
              <a:custGeom>
                <a:rect b="b" l="l" r="r" t="t"/>
                <a:pathLst>
                  <a:path extrusionOk="0" h="941" w="1098">
                    <a:moveTo>
                      <a:pt x="628" y="0"/>
                    </a:moveTo>
                    <a:cubicBezTo>
                      <a:pt x="208" y="0"/>
                      <a:pt x="1" y="506"/>
                      <a:pt x="299" y="804"/>
                    </a:cubicBezTo>
                    <a:cubicBezTo>
                      <a:pt x="393" y="898"/>
                      <a:pt x="510" y="941"/>
                      <a:pt x="625" y="941"/>
                    </a:cubicBezTo>
                    <a:cubicBezTo>
                      <a:pt x="866" y="941"/>
                      <a:pt x="1098" y="754"/>
                      <a:pt x="1098" y="470"/>
                    </a:cubicBezTo>
                    <a:cubicBezTo>
                      <a:pt x="1098" y="212"/>
                      <a:pt x="885" y="0"/>
                      <a:pt x="6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2616432" y="2779821"/>
                <a:ext cx="113575" cy="79640"/>
              </a:xfrm>
              <a:custGeom>
                <a:rect b="b" l="l" r="r" t="t"/>
                <a:pathLst>
                  <a:path extrusionOk="0" h="1441" w="2055">
                    <a:moveTo>
                      <a:pt x="108" y="0"/>
                    </a:moveTo>
                    <a:cubicBezTo>
                      <a:pt x="54" y="0"/>
                      <a:pt x="0" y="41"/>
                      <a:pt x="10" y="114"/>
                    </a:cubicBezTo>
                    <a:cubicBezTo>
                      <a:pt x="19" y="168"/>
                      <a:pt x="213" y="1441"/>
                      <a:pt x="1003" y="1441"/>
                    </a:cubicBezTo>
                    <a:lnTo>
                      <a:pt x="1021" y="1441"/>
                    </a:lnTo>
                    <a:cubicBezTo>
                      <a:pt x="1820" y="1423"/>
                      <a:pt x="2032" y="218"/>
                      <a:pt x="2041" y="163"/>
                    </a:cubicBezTo>
                    <a:cubicBezTo>
                      <a:pt x="2054" y="93"/>
                      <a:pt x="1998" y="51"/>
                      <a:pt x="1944" y="51"/>
                    </a:cubicBezTo>
                    <a:cubicBezTo>
                      <a:pt x="1901" y="51"/>
                      <a:pt x="1860" y="76"/>
                      <a:pt x="1852" y="132"/>
                    </a:cubicBezTo>
                    <a:cubicBezTo>
                      <a:pt x="1852" y="145"/>
                      <a:pt x="1649" y="1229"/>
                      <a:pt x="1017" y="1247"/>
                    </a:cubicBezTo>
                    <a:cubicBezTo>
                      <a:pt x="1013" y="1247"/>
                      <a:pt x="1009" y="1247"/>
                      <a:pt x="1006" y="1247"/>
                    </a:cubicBezTo>
                    <a:cubicBezTo>
                      <a:pt x="383" y="1247"/>
                      <a:pt x="204" y="96"/>
                      <a:pt x="204" y="82"/>
                    </a:cubicBezTo>
                    <a:cubicBezTo>
                      <a:pt x="194" y="26"/>
                      <a:pt x="151" y="0"/>
                      <a:pt x="1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2657385" y="3059471"/>
                <a:ext cx="13541" cy="209630"/>
              </a:xfrm>
              <a:custGeom>
                <a:rect b="b" l="l" r="r" t="t"/>
                <a:pathLst>
                  <a:path extrusionOk="0" h="3793" w="245">
                    <a:moveTo>
                      <a:pt x="122" y="1"/>
                    </a:moveTo>
                    <a:cubicBezTo>
                      <a:pt x="61" y="1"/>
                      <a:pt x="0" y="41"/>
                      <a:pt x="0" y="123"/>
                    </a:cubicBezTo>
                    <a:lnTo>
                      <a:pt x="0" y="3670"/>
                    </a:lnTo>
                    <a:cubicBezTo>
                      <a:pt x="0" y="3738"/>
                      <a:pt x="55" y="3792"/>
                      <a:pt x="122" y="3792"/>
                    </a:cubicBezTo>
                    <a:cubicBezTo>
                      <a:pt x="190" y="3792"/>
                      <a:pt x="244" y="3738"/>
                      <a:pt x="244" y="3670"/>
                    </a:cubicBezTo>
                    <a:lnTo>
                      <a:pt x="244" y="123"/>
                    </a:lnTo>
                    <a:cubicBezTo>
                      <a:pt x="244" y="41"/>
                      <a:pt x="183" y="1"/>
                      <a:pt x="12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2657385" y="2479501"/>
                <a:ext cx="13541" cy="22273"/>
              </a:xfrm>
              <a:custGeom>
                <a:rect b="b" l="l" r="r" t="t"/>
                <a:pathLst>
                  <a:path extrusionOk="0" h="403" w="245">
                    <a:moveTo>
                      <a:pt x="0" y="1"/>
                    </a:moveTo>
                    <a:lnTo>
                      <a:pt x="0" y="280"/>
                    </a:lnTo>
                    <a:cubicBezTo>
                      <a:pt x="0" y="362"/>
                      <a:pt x="61" y="402"/>
                      <a:pt x="122" y="402"/>
                    </a:cubicBezTo>
                    <a:cubicBezTo>
                      <a:pt x="183" y="402"/>
                      <a:pt x="244" y="362"/>
                      <a:pt x="244" y="280"/>
                    </a:cubicBezTo>
                    <a:lnTo>
                      <a:pt x="24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2455051" y="3032998"/>
                <a:ext cx="98487" cy="191944"/>
              </a:xfrm>
              <a:custGeom>
                <a:rect b="b" l="l" r="r" t="t"/>
                <a:pathLst>
                  <a:path extrusionOk="0" h="3473" w="1782">
                    <a:moveTo>
                      <a:pt x="1620" y="0"/>
                    </a:moveTo>
                    <a:cubicBezTo>
                      <a:pt x="1577" y="0"/>
                      <a:pt x="1535" y="23"/>
                      <a:pt x="1513" y="78"/>
                    </a:cubicBezTo>
                    <a:lnTo>
                      <a:pt x="28" y="3301"/>
                    </a:lnTo>
                    <a:cubicBezTo>
                      <a:pt x="1" y="3364"/>
                      <a:pt x="28" y="3436"/>
                      <a:pt x="91" y="3463"/>
                    </a:cubicBezTo>
                    <a:cubicBezTo>
                      <a:pt x="105" y="3472"/>
                      <a:pt x="123" y="3472"/>
                      <a:pt x="141" y="3472"/>
                    </a:cubicBezTo>
                    <a:cubicBezTo>
                      <a:pt x="186" y="3472"/>
                      <a:pt x="231" y="3445"/>
                      <a:pt x="249" y="3405"/>
                    </a:cubicBezTo>
                    <a:lnTo>
                      <a:pt x="1734" y="177"/>
                    </a:lnTo>
                    <a:cubicBezTo>
                      <a:pt x="1781" y="80"/>
                      <a:pt x="1700" y="0"/>
                      <a:pt x="16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2775603" y="2479501"/>
                <a:ext cx="34266" cy="48249"/>
              </a:xfrm>
              <a:custGeom>
                <a:rect b="b" l="l" r="r" t="t"/>
                <a:pathLst>
                  <a:path extrusionOk="0" h="873" w="620">
                    <a:moveTo>
                      <a:pt x="348" y="1"/>
                    </a:moveTo>
                    <a:lnTo>
                      <a:pt x="28" y="700"/>
                    </a:lnTo>
                    <a:cubicBezTo>
                      <a:pt x="1" y="763"/>
                      <a:pt x="28" y="836"/>
                      <a:pt x="87" y="863"/>
                    </a:cubicBezTo>
                    <a:cubicBezTo>
                      <a:pt x="105" y="872"/>
                      <a:pt x="123" y="872"/>
                      <a:pt x="141" y="872"/>
                    </a:cubicBezTo>
                    <a:cubicBezTo>
                      <a:pt x="144" y="872"/>
                      <a:pt x="147" y="872"/>
                      <a:pt x="151" y="872"/>
                    </a:cubicBezTo>
                    <a:cubicBezTo>
                      <a:pt x="192" y="872"/>
                      <a:pt x="233" y="846"/>
                      <a:pt x="254" y="804"/>
                    </a:cubicBezTo>
                    <a:lnTo>
                      <a:pt x="619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2289193" y="2959825"/>
                <a:ext cx="167461" cy="141153"/>
              </a:xfrm>
              <a:custGeom>
                <a:rect b="b" l="l" r="r" t="t"/>
                <a:pathLst>
                  <a:path extrusionOk="0" h="2554" w="3030">
                    <a:moveTo>
                      <a:pt x="2853" y="0"/>
                    </a:moveTo>
                    <a:cubicBezTo>
                      <a:pt x="2830" y="0"/>
                      <a:pt x="2805" y="8"/>
                      <a:pt x="2781" y="25"/>
                    </a:cubicBezTo>
                    <a:lnTo>
                      <a:pt x="86" y="2336"/>
                    </a:lnTo>
                    <a:cubicBezTo>
                      <a:pt x="0" y="2413"/>
                      <a:pt x="50" y="2553"/>
                      <a:pt x="167" y="2553"/>
                    </a:cubicBezTo>
                    <a:cubicBezTo>
                      <a:pt x="194" y="2553"/>
                      <a:pt x="221" y="2539"/>
                      <a:pt x="244" y="2521"/>
                    </a:cubicBezTo>
                    <a:lnTo>
                      <a:pt x="2939" y="215"/>
                    </a:lnTo>
                    <a:cubicBezTo>
                      <a:pt x="3029" y="128"/>
                      <a:pt x="2951" y="0"/>
                      <a:pt x="28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2873426" y="2479501"/>
                <a:ext cx="152207" cy="121810"/>
              </a:xfrm>
              <a:custGeom>
                <a:rect b="b" l="l" r="r" t="t"/>
                <a:pathLst>
                  <a:path extrusionOk="0" h="2204" w="2754">
                    <a:moveTo>
                      <a:pt x="2379" y="1"/>
                    </a:moveTo>
                    <a:lnTo>
                      <a:pt x="54" y="1991"/>
                    </a:lnTo>
                    <a:cubicBezTo>
                      <a:pt x="5" y="2036"/>
                      <a:pt x="0" y="2108"/>
                      <a:pt x="41" y="2163"/>
                    </a:cubicBezTo>
                    <a:cubicBezTo>
                      <a:pt x="63" y="2190"/>
                      <a:pt x="100" y="2203"/>
                      <a:pt x="136" y="2203"/>
                    </a:cubicBezTo>
                    <a:cubicBezTo>
                      <a:pt x="163" y="2203"/>
                      <a:pt x="194" y="2194"/>
                      <a:pt x="217" y="2176"/>
                    </a:cubicBezTo>
                    <a:lnTo>
                      <a:pt x="27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2191369" y="2852110"/>
                <a:ext cx="207861" cy="67261"/>
              </a:xfrm>
              <a:custGeom>
                <a:rect b="b" l="l" r="r" t="t"/>
                <a:pathLst>
                  <a:path extrusionOk="0" h="1217" w="3761">
                    <a:moveTo>
                      <a:pt x="3588" y="1"/>
                    </a:moveTo>
                    <a:cubicBezTo>
                      <a:pt x="3575" y="1"/>
                      <a:pt x="3562" y="3"/>
                      <a:pt x="3549" y="6"/>
                    </a:cubicBezTo>
                    <a:lnTo>
                      <a:pt x="136" y="977"/>
                    </a:lnTo>
                    <a:cubicBezTo>
                      <a:pt x="1" y="1018"/>
                      <a:pt x="28" y="1216"/>
                      <a:pt x="168" y="1216"/>
                    </a:cubicBezTo>
                    <a:cubicBezTo>
                      <a:pt x="182" y="1216"/>
                      <a:pt x="191" y="1216"/>
                      <a:pt x="204" y="1212"/>
                    </a:cubicBezTo>
                    <a:lnTo>
                      <a:pt x="3616" y="241"/>
                    </a:lnTo>
                    <a:cubicBezTo>
                      <a:pt x="3761" y="200"/>
                      <a:pt x="3717" y="1"/>
                      <a:pt x="35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2929302" y="2641599"/>
                <a:ext cx="207806" cy="67482"/>
              </a:xfrm>
              <a:custGeom>
                <a:rect b="b" l="l" r="r" t="t"/>
                <a:pathLst>
                  <a:path extrusionOk="0" h="1221" w="3760">
                    <a:moveTo>
                      <a:pt x="3591" y="0"/>
                    </a:moveTo>
                    <a:cubicBezTo>
                      <a:pt x="3579" y="0"/>
                      <a:pt x="3566" y="2"/>
                      <a:pt x="3553" y="6"/>
                    </a:cubicBezTo>
                    <a:lnTo>
                      <a:pt x="136" y="981"/>
                    </a:lnTo>
                    <a:cubicBezTo>
                      <a:pt x="0" y="1017"/>
                      <a:pt x="27" y="1220"/>
                      <a:pt x="172" y="1220"/>
                    </a:cubicBezTo>
                    <a:cubicBezTo>
                      <a:pt x="181" y="1220"/>
                      <a:pt x="194" y="1216"/>
                      <a:pt x="203" y="1216"/>
                    </a:cubicBezTo>
                    <a:lnTo>
                      <a:pt x="3616" y="241"/>
                    </a:lnTo>
                    <a:cubicBezTo>
                      <a:pt x="3760" y="199"/>
                      <a:pt x="3716" y="0"/>
                      <a:pt x="35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2178547" y="2700182"/>
                <a:ext cx="212614" cy="43551"/>
              </a:xfrm>
              <a:custGeom>
                <a:rect b="b" l="l" r="r" t="t"/>
                <a:pathLst>
                  <a:path extrusionOk="0" h="788" w="3847">
                    <a:moveTo>
                      <a:pt x="171" y="1"/>
                    </a:moveTo>
                    <a:cubicBezTo>
                      <a:pt x="27" y="1"/>
                      <a:pt x="1" y="220"/>
                      <a:pt x="152" y="246"/>
                    </a:cubicBezTo>
                    <a:lnTo>
                      <a:pt x="3659" y="788"/>
                    </a:lnTo>
                    <a:lnTo>
                      <a:pt x="3677" y="788"/>
                    </a:lnTo>
                    <a:cubicBezTo>
                      <a:pt x="3678" y="788"/>
                      <a:pt x="3680" y="788"/>
                      <a:pt x="3681" y="788"/>
                    </a:cubicBezTo>
                    <a:cubicBezTo>
                      <a:pt x="3831" y="788"/>
                      <a:pt x="3847" y="566"/>
                      <a:pt x="3699" y="548"/>
                    </a:cubicBezTo>
                    <a:lnTo>
                      <a:pt x="192" y="2"/>
                    </a:lnTo>
                    <a:cubicBezTo>
                      <a:pt x="185" y="1"/>
                      <a:pt x="178" y="1"/>
                      <a:pt x="17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2936929" y="2817458"/>
                <a:ext cx="212614" cy="43496"/>
              </a:xfrm>
              <a:custGeom>
                <a:rect b="b" l="l" r="r" t="t"/>
                <a:pathLst>
                  <a:path extrusionOk="0" h="787" w="3847">
                    <a:moveTo>
                      <a:pt x="167" y="0"/>
                    </a:moveTo>
                    <a:cubicBezTo>
                      <a:pt x="26" y="0"/>
                      <a:pt x="0" y="219"/>
                      <a:pt x="151" y="245"/>
                    </a:cubicBezTo>
                    <a:lnTo>
                      <a:pt x="3658" y="787"/>
                    </a:lnTo>
                    <a:lnTo>
                      <a:pt x="3676" y="787"/>
                    </a:lnTo>
                    <a:cubicBezTo>
                      <a:pt x="3678" y="787"/>
                      <a:pt x="3679" y="787"/>
                      <a:pt x="3681" y="787"/>
                    </a:cubicBezTo>
                    <a:cubicBezTo>
                      <a:pt x="3830" y="787"/>
                      <a:pt x="3846" y="566"/>
                      <a:pt x="3694" y="543"/>
                    </a:cubicBezTo>
                    <a:lnTo>
                      <a:pt x="187" y="2"/>
                    </a:lnTo>
                    <a:cubicBezTo>
                      <a:pt x="180" y="1"/>
                      <a:pt x="173" y="0"/>
                      <a:pt x="16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2252329" y="2507964"/>
                <a:ext cx="181112" cy="121754"/>
              </a:xfrm>
              <a:custGeom>
                <a:rect b="b" l="l" r="r" t="t"/>
                <a:pathLst>
                  <a:path extrusionOk="0" h="2203" w="3277">
                    <a:moveTo>
                      <a:pt x="178" y="0"/>
                    </a:moveTo>
                    <a:cubicBezTo>
                      <a:pt x="73" y="0"/>
                      <a:pt x="0" y="151"/>
                      <a:pt x="112" y="226"/>
                    </a:cubicBezTo>
                    <a:lnTo>
                      <a:pt x="3073" y="2185"/>
                    </a:lnTo>
                    <a:cubicBezTo>
                      <a:pt x="3091" y="2198"/>
                      <a:pt x="3114" y="2203"/>
                      <a:pt x="3141" y="2203"/>
                    </a:cubicBezTo>
                    <a:cubicBezTo>
                      <a:pt x="3181" y="2203"/>
                      <a:pt x="3218" y="2185"/>
                      <a:pt x="3240" y="2149"/>
                    </a:cubicBezTo>
                    <a:cubicBezTo>
                      <a:pt x="3276" y="2090"/>
                      <a:pt x="3263" y="2018"/>
                      <a:pt x="3208" y="1982"/>
                    </a:cubicBezTo>
                    <a:lnTo>
                      <a:pt x="248" y="23"/>
                    </a:lnTo>
                    <a:cubicBezTo>
                      <a:pt x="224" y="7"/>
                      <a:pt x="200" y="0"/>
                      <a:pt x="1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2891885" y="2931086"/>
                <a:ext cx="183543" cy="122196"/>
              </a:xfrm>
              <a:custGeom>
                <a:rect b="b" l="l" r="r" t="t"/>
                <a:pathLst>
                  <a:path extrusionOk="0" h="2211" w="3321">
                    <a:moveTo>
                      <a:pt x="183" y="1"/>
                    </a:moveTo>
                    <a:cubicBezTo>
                      <a:pt x="75" y="1"/>
                      <a:pt x="0" y="159"/>
                      <a:pt x="122" y="229"/>
                    </a:cubicBezTo>
                    <a:lnTo>
                      <a:pt x="3083" y="2188"/>
                    </a:lnTo>
                    <a:cubicBezTo>
                      <a:pt x="3101" y="2202"/>
                      <a:pt x="3124" y="2206"/>
                      <a:pt x="3146" y="2206"/>
                    </a:cubicBezTo>
                    <a:lnTo>
                      <a:pt x="3151" y="2211"/>
                    </a:lnTo>
                    <a:cubicBezTo>
                      <a:pt x="3152" y="2211"/>
                      <a:pt x="3154" y="2211"/>
                      <a:pt x="3156" y="2211"/>
                    </a:cubicBezTo>
                    <a:cubicBezTo>
                      <a:pt x="3274" y="2211"/>
                      <a:pt x="3321" y="2048"/>
                      <a:pt x="3214" y="1985"/>
                    </a:cubicBezTo>
                    <a:lnTo>
                      <a:pt x="258" y="26"/>
                    </a:lnTo>
                    <a:cubicBezTo>
                      <a:pt x="232" y="8"/>
                      <a:pt x="207" y="1"/>
                      <a:pt x="18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2498988" y="2479501"/>
                <a:ext cx="40456" cy="54715"/>
              </a:xfrm>
              <a:custGeom>
                <a:rect b="b" l="l" r="r" t="t"/>
                <a:pathLst>
                  <a:path extrusionOk="0" h="990" w="732">
                    <a:moveTo>
                      <a:pt x="0" y="1"/>
                    </a:moveTo>
                    <a:lnTo>
                      <a:pt x="483" y="921"/>
                    </a:lnTo>
                    <a:cubicBezTo>
                      <a:pt x="506" y="962"/>
                      <a:pt x="546" y="989"/>
                      <a:pt x="592" y="989"/>
                    </a:cubicBezTo>
                    <a:cubicBezTo>
                      <a:pt x="614" y="989"/>
                      <a:pt x="632" y="985"/>
                      <a:pt x="650" y="976"/>
                    </a:cubicBezTo>
                    <a:cubicBezTo>
                      <a:pt x="709" y="944"/>
                      <a:pt x="731" y="872"/>
                      <a:pt x="700" y="813"/>
                    </a:cubicBezTo>
                    <a:lnTo>
                      <a:pt x="27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2787485" y="3026863"/>
                <a:ext cx="107440" cy="187357"/>
              </a:xfrm>
              <a:custGeom>
                <a:rect b="b" l="l" r="r" t="t"/>
                <a:pathLst>
                  <a:path extrusionOk="0" h="3390" w="1944">
                    <a:moveTo>
                      <a:pt x="164" y="0"/>
                    </a:moveTo>
                    <a:cubicBezTo>
                      <a:pt x="82" y="0"/>
                      <a:pt x="1" y="83"/>
                      <a:pt x="52" y="180"/>
                    </a:cubicBezTo>
                    <a:lnTo>
                      <a:pt x="1695" y="3326"/>
                    </a:lnTo>
                    <a:cubicBezTo>
                      <a:pt x="1718" y="3367"/>
                      <a:pt x="1758" y="3389"/>
                      <a:pt x="1804" y="3389"/>
                    </a:cubicBezTo>
                    <a:cubicBezTo>
                      <a:pt x="1826" y="3389"/>
                      <a:pt x="1844" y="3385"/>
                      <a:pt x="1862" y="3376"/>
                    </a:cubicBezTo>
                    <a:cubicBezTo>
                      <a:pt x="1921" y="3344"/>
                      <a:pt x="1943" y="3272"/>
                      <a:pt x="1912" y="3213"/>
                    </a:cubicBezTo>
                    <a:lnTo>
                      <a:pt x="269" y="67"/>
                    </a:lnTo>
                    <a:cubicBezTo>
                      <a:pt x="244" y="20"/>
                      <a:pt x="204" y="0"/>
                      <a:pt x="1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85" name="Google Shape;85;p2"/>
            <p:cNvSpPr/>
            <p:nvPr/>
          </p:nvSpPr>
          <p:spPr>
            <a:xfrm>
              <a:off x="7641504" y="208779"/>
              <a:ext cx="1358758" cy="368628"/>
            </a:xfrm>
            <a:custGeom>
              <a:rect b="b" l="l" r="r" t="t"/>
              <a:pathLst>
                <a:path extrusionOk="0" h="2649" w="9764">
                  <a:moveTo>
                    <a:pt x="7733" y="0"/>
                  </a:moveTo>
                  <a:cubicBezTo>
                    <a:pt x="7313" y="0"/>
                    <a:pt x="6896" y="162"/>
                    <a:pt x="6577" y="437"/>
                  </a:cubicBezTo>
                  <a:cubicBezTo>
                    <a:pt x="6184" y="780"/>
                    <a:pt x="5927" y="1254"/>
                    <a:pt x="5850" y="1773"/>
                  </a:cubicBezTo>
                  <a:cubicBezTo>
                    <a:pt x="5760" y="1408"/>
                    <a:pt x="5665" y="1033"/>
                    <a:pt x="5475" y="708"/>
                  </a:cubicBezTo>
                  <a:cubicBezTo>
                    <a:pt x="5286" y="378"/>
                    <a:pt x="4983" y="99"/>
                    <a:pt x="4613" y="22"/>
                  </a:cubicBezTo>
                  <a:cubicBezTo>
                    <a:pt x="4544" y="8"/>
                    <a:pt x="4475" y="1"/>
                    <a:pt x="4407" y="1"/>
                  </a:cubicBezTo>
                  <a:cubicBezTo>
                    <a:pt x="4050" y="1"/>
                    <a:pt x="3699" y="177"/>
                    <a:pt x="3431" y="419"/>
                  </a:cubicBezTo>
                  <a:cubicBezTo>
                    <a:pt x="2911" y="888"/>
                    <a:pt x="2645" y="1570"/>
                    <a:pt x="2699" y="2265"/>
                  </a:cubicBezTo>
                  <a:cubicBezTo>
                    <a:pt x="2492" y="1900"/>
                    <a:pt x="2262" y="1511"/>
                    <a:pt x="1878" y="1344"/>
                  </a:cubicBezTo>
                  <a:cubicBezTo>
                    <a:pt x="1748" y="1286"/>
                    <a:pt x="1611" y="1260"/>
                    <a:pt x="1472" y="1260"/>
                  </a:cubicBezTo>
                  <a:cubicBezTo>
                    <a:pt x="1082" y="1260"/>
                    <a:pt x="686" y="1470"/>
                    <a:pt x="429" y="1773"/>
                  </a:cubicBezTo>
                  <a:cubicBezTo>
                    <a:pt x="221" y="2030"/>
                    <a:pt x="77" y="2328"/>
                    <a:pt x="0" y="2649"/>
                  </a:cubicBezTo>
                  <a:lnTo>
                    <a:pt x="9763" y="2649"/>
                  </a:lnTo>
                  <a:cubicBezTo>
                    <a:pt x="9723" y="2125"/>
                    <a:pt x="9623" y="1606"/>
                    <a:pt x="9384" y="1141"/>
                  </a:cubicBezTo>
                  <a:cubicBezTo>
                    <a:pt x="9109" y="600"/>
                    <a:pt x="8617" y="139"/>
                    <a:pt x="8021" y="26"/>
                  </a:cubicBezTo>
                  <a:cubicBezTo>
                    <a:pt x="7926" y="9"/>
                    <a:pt x="7829" y="0"/>
                    <a:pt x="77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 flipH="1">
              <a:off x="1182501" y="776501"/>
              <a:ext cx="947645" cy="257099"/>
            </a:xfrm>
            <a:custGeom>
              <a:rect b="b" l="l" r="r" t="t"/>
              <a:pathLst>
                <a:path extrusionOk="0" h="2649" w="9764">
                  <a:moveTo>
                    <a:pt x="7733" y="0"/>
                  </a:moveTo>
                  <a:cubicBezTo>
                    <a:pt x="7313" y="0"/>
                    <a:pt x="6896" y="162"/>
                    <a:pt x="6577" y="437"/>
                  </a:cubicBezTo>
                  <a:cubicBezTo>
                    <a:pt x="6184" y="780"/>
                    <a:pt x="5927" y="1254"/>
                    <a:pt x="5850" y="1773"/>
                  </a:cubicBezTo>
                  <a:cubicBezTo>
                    <a:pt x="5760" y="1408"/>
                    <a:pt x="5665" y="1033"/>
                    <a:pt x="5475" y="708"/>
                  </a:cubicBezTo>
                  <a:cubicBezTo>
                    <a:pt x="5286" y="378"/>
                    <a:pt x="4983" y="99"/>
                    <a:pt x="4613" y="22"/>
                  </a:cubicBezTo>
                  <a:cubicBezTo>
                    <a:pt x="4544" y="8"/>
                    <a:pt x="4475" y="1"/>
                    <a:pt x="4407" y="1"/>
                  </a:cubicBezTo>
                  <a:cubicBezTo>
                    <a:pt x="4050" y="1"/>
                    <a:pt x="3699" y="177"/>
                    <a:pt x="3431" y="419"/>
                  </a:cubicBezTo>
                  <a:cubicBezTo>
                    <a:pt x="2911" y="888"/>
                    <a:pt x="2645" y="1570"/>
                    <a:pt x="2699" y="2265"/>
                  </a:cubicBezTo>
                  <a:cubicBezTo>
                    <a:pt x="2492" y="1900"/>
                    <a:pt x="2262" y="1511"/>
                    <a:pt x="1878" y="1344"/>
                  </a:cubicBezTo>
                  <a:cubicBezTo>
                    <a:pt x="1748" y="1286"/>
                    <a:pt x="1611" y="1260"/>
                    <a:pt x="1472" y="1260"/>
                  </a:cubicBezTo>
                  <a:cubicBezTo>
                    <a:pt x="1082" y="1260"/>
                    <a:pt x="686" y="1470"/>
                    <a:pt x="429" y="1773"/>
                  </a:cubicBezTo>
                  <a:cubicBezTo>
                    <a:pt x="221" y="2030"/>
                    <a:pt x="77" y="2328"/>
                    <a:pt x="0" y="2649"/>
                  </a:cubicBezTo>
                  <a:lnTo>
                    <a:pt x="9763" y="2649"/>
                  </a:lnTo>
                  <a:cubicBezTo>
                    <a:pt x="9723" y="2125"/>
                    <a:pt x="9623" y="1606"/>
                    <a:pt x="9384" y="1141"/>
                  </a:cubicBezTo>
                  <a:cubicBezTo>
                    <a:pt x="9109" y="600"/>
                    <a:pt x="8617" y="139"/>
                    <a:pt x="8021" y="26"/>
                  </a:cubicBezTo>
                  <a:cubicBezTo>
                    <a:pt x="7926" y="9"/>
                    <a:pt x="7829" y="0"/>
                    <a:pt x="77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1"/>
          <p:cNvSpPr txBox="1"/>
          <p:nvPr>
            <p:ph hasCustomPrompt="1" type="title"/>
          </p:nvPr>
        </p:nvSpPr>
        <p:spPr>
          <a:xfrm>
            <a:off x="715100" y="1586525"/>
            <a:ext cx="4922700" cy="151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35" name="Google Shape;435;p11"/>
          <p:cNvSpPr txBox="1"/>
          <p:nvPr>
            <p:ph idx="1" type="subTitle"/>
          </p:nvPr>
        </p:nvSpPr>
        <p:spPr>
          <a:xfrm>
            <a:off x="914300" y="3097675"/>
            <a:ext cx="4478400" cy="45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grpSp>
        <p:nvGrpSpPr>
          <p:cNvPr id="436" name="Google Shape;436;p11"/>
          <p:cNvGrpSpPr/>
          <p:nvPr/>
        </p:nvGrpSpPr>
        <p:grpSpPr>
          <a:xfrm>
            <a:off x="-544547" y="3432653"/>
            <a:ext cx="9688547" cy="1801431"/>
            <a:chOff x="-544547" y="3432653"/>
            <a:chExt cx="9688547" cy="1801431"/>
          </a:xfrm>
        </p:grpSpPr>
        <p:sp>
          <p:nvSpPr>
            <p:cNvPr id="437" name="Google Shape;437;p11"/>
            <p:cNvSpPr/>
            <p:nvPr/>
          </p:nvSpPr>
          <p:spPr>
            <a:xfrm flipH="1" rot="10800000">
              <a:off x="5100268" y="3702827"/>
              <a:ext cx="4043726" cy="1447519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11"/>
            <p:cNvSpPr/>
            <p:nvPr/>
          </p:nvSpPr>
          <p:spPr>
            <a:xfrm rot="10800000">
              <a:off x="8707" y="3604536"/>
              <a:ext cx="4314469" cy="1544436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9" name="Google Shape;439;p11"/>
            <p:cNvSpPr/>
            <p:nvPr/>
          </p:nvSpPr>
          <p:spPr>
            <a:xfrm>
              <a:off x="7325596" y="3832143"/>
              <a:ext cx="1818405" cy="1317986"/>
            </a:xfrm>
            <a:custGeom>
              <a:rect b="b" l="l" r="r" t="t"/>
              <a:pathLst>
                <a:path extrusionOk="0" h="12887" w="17780">
                  <a:moveTo>
                    <a:pt x="17780" y="1"/>
                  </a:moveTo>
                  <a:cubicBezTo>
                    <a:pt x="17721" y="59"/>
                    <a:pt x="17662" y="118"/>
                    <a:pt x="17604" y="177"/>
                  </a:cubicBezTo>
                  <a:cubicBezTo>
                    <a:pt x="16209" y="1643"/>
                    <a:pt x="15415" y="3566"/>
                    <a:pt x="14751" y="5480"/>
                  </a:cubicBezTo>
                  <a:cubicBezTo>
                    <a:pt x="14317" y="5377"/>
                    <a:pt x="13876" y="5328"/>
                    <a:pt x="13435" y="5328"/>
                  </a:cubicBezTo>
                  <a:cubicBezTo>
                    <a:pt x="10718" y="5328"/>
                    <a:pt x="8014" y="7189"/>
                    <a:pt x="7218" y="9818"/>
                  </a:cubicBezTo>
                  <a:cubicBezTo>
                    <a:pt x="6738" y="9711"/>
                    <a:pt x="6249" y="9658"/>
                    <a:pt x="5759" y="9658"/>
                  </a:cubicBezTo>
                  <a:cubicBezTo>
                    <a:pt x="5438" y="9658"/>
                    <a:pt x="5117" y="9681"/>
                    <a:pt x="4799" y="9727"/>
                  </a:cubicBezTo>
                  <a:cubicBezTo>
                    <a:pt x="4713" y="9736"/>
                    <a:pt x="4632" y="9750"/>
                    <a:pt x="4550" y="9768"/>
                  </a:cubicBezTo>
                  <a:cubicBezTo>
                    <a:pt x="4334" y="9804"/>
                    <a:pt x="4122" y="9854"/>
                    <a:pt x="3909" y="9912"/>
                  </a:cubicBezTo>
                  <a:cubicBezTo>
                    <a:pt x="3693" y="9971"/>
                    <a:pt x="3481" y="10043"/>
                    <a:pt x="3268" y="10125"/>
                  </a:cubicBezTo>
                  <a:cubicBezTo>
                    <a:pt x="2916" y="10265"/>
                    <a:pt x="2578" y="10432"/>
                    <a:pt x="2253" y="10630"/>
                  </a:cubicBezTo>
                  <a:cubicBezTo>
                    <a:pt x="1332" y="11190"/>
                    <a:pt x="560" y="11966"/>
                    <a:pt x="1" y="12887"/>
                  </a:cubicBezTo>
                  <a:lnTo>
                    <a:pt x="17780" y="12887"/>
                  </a:lnTo>
                  <a:lnTo>
                    <a:pt x="177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0" name="Google Shape;440;p11"/>
            <p:cNvSpPr/>
            <p:nvPr/>
          </p:nvSpPr>
          <p:spPr>
            <a:xfrm>
              <a:off x="0" y="3988012"/>
              <a:ext cx="3944658" cy="1161208"/>
            </a:xfrm>
            <a:custGeom>
              <a:rect b="b" l="l" r="r" t="t"/>
              <a:pathLst>
                <a:path extrusionOk="0" h="11309" w="38417">
                  <a:moveTo>
                    <a:pt x="1878" y="1"/>
                  </a:moveTo>
                  <a:cubicBezTo>
                    <a:pt x="1394" y="1"/>
                    <a:pt x="911" y="85"/>
                    <a:pt x="452" y="250"/>
                  </a:cubicBezTo>
                  <a:cubicBezTo>
                    <a:pt x="298" y="304"/>
                    <a:pt x="149" y="372"/>
                    <a:pt x="1" y="449"/>
                  </a:cubicBezTo>
                  <a:lnTo>
                    <a:pt x="1" y="11309"/>
                  </a:lnTo>
                  <a:lnTo>
                    <a:pt x="38416" y="11309"/>
                  </a:lnTo>
                  <a:cubicBezTo>
                    <a:pt x="38317" y="11128"/>
                    <a:pt x="38200" y="10952"/>
                    <a:pt x="38073" y="10785"/>
                  </a:cubicBezTo>
                  <a:cubicBezTo>
                    <a:pt x="37021" y="9422"/>
                    <a:pt x="35342" y="8646"/>
                    <a:pt x="33645" y="8366"/>
                  </a:cubicBezTo>
                  <a:cubicBezTo>
                    <a:pt x="33122" y="8279"/>
                    <a:pt x="32592" y="8236"/>
                    <a:pt x="32062" y="8236"/>
                  </a:cubicBezTo>
                  <a:cubicBezTo>
                    <a:pt x="29703" y="8236"/>
                    <a:pt x="27342" y="9080"/>
                    <a:pt x="25543" y="10609"/>
                  </a:cubicBezTo>
                  <a:cubicBezTo>
                    <a:pt x="24613" y="9065"/>
                    <a:pt x="23160" y="7905"/>
                    <a:pt x="21445" y="7346"/>
                  </a:cubicBezTo>
                  <a:lnTo>
                    <a:pt x="21418" y="7332"/>
                  </a:lnTo>
                  <a:cubicBezTo>
                    <a:pt x="20704" y="7104"/>
                    <a:pt x="19961" y="6990"/>
                    <a:pt x="19216" y="6990"/>
                  </a:cubicBezTo>
                  <a:cubicBezTo>
                    <a:pt x="19136" y="6990"/>
                    <a:pt x="19056" y="6991"/>
                    <a:pt x="18976" y="6994"/>
                  </a:cubicBezTo>
                  <a:cubicBezTo>
                    <a:pt x="17238" y="7057"/>
                    <a:pt x="15518" y="7738"/>
                    <a:pt x="14232" y="8912"/>
                  </a:cubicBezTo>
                  <a:cubicBezTo>
                    <a:pt x="14092" y="7788"/>
                    <a:pt x="13690" y="6709"/>
                    <a:pt x="13068" y="5761"/>
                  </a:cubicBezTo>
                  <a:cubicBezTo>
                    <a:pt x="12404" y="4746"/>
                    <a:pt x="11510" y="3902"/>
                    <a:pt x="10454" y="3306"/>
                  </a:cubicBezTo>
                  <a:cubicBezTo>
                    <a:pt x="10414" y="3283"/>
                    <a:pt x="10368" y="3256"/>
                    <a:pt x="10328" y="3234"/>
                  </a:cubicBezTo>
                  <a:cubicBezTo>
                    <a:pt x="10192" y="3166"/>
                    <a:pt x="10057" y="3098"/>
                    <a:pt x="9917" y="3035"/>
                  </a:cubicBezTo>
                  <a:cubicBezTo>
                    <a:pt x="9292" y="2753"/>
                    <a:pt x="8575" y="2577"/>
                    <a:pt x="7883" y="2577"/>
                  </a:cubicBezTo>
                  <a:cubicBezTo>
                    <a:pt x="7102" y="2577"/>
                    <a:pt x="6353" y="2802"/>
                    <a:pt x="5810" y="3356"/>
                  </a:cubicBezTo>
                  <a:cubicBezTo>
                    <a:pt x="5629" y="2232"/>
                    <a:pt x="4934" y="1203"/>
                    <a:pt x="3977" y="598"/>
                  </a:cubicBezTo>
                  <a:cubicBezTo>
                    <a:pt x="3792" y="480"/>
                    <a:pt x="3598" y="381"/>
                    <a:pt x="3395" y="295"/>
                  </a:cubicBezTo>
                  <a:lnTo>
                    <a:pt x="3368" y="286"/>
                  </a:lnTo>
                  <a:cubicBezTo>
                    <a:pt x="3034" y="151"/>
                    <a:pt x="2682" y="61"/>
                    <a:pt x="2325" y="25"/>
                  </a:cubicBezTo>
                  <a:cubicBezTo>
                    <a:pt x="2176" y="9"/>
                    <a:pt x="2027" y="1"/>
                    <a:pt x="18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41" name="Google Shape;441;p11"/>
            <p:cNvGrpSpPr/>
            <p:nvPr/>
          </p:nvGrpSpPr>
          <p:grpSpPr>
            <a:xfrm>
              <a:off x="6672823" y="4597304"/>
              <a:ext cx="607645" cy="570871"/>
              <a:chOff x="1099056" y="3386869"/>
              <a:chExt cx="334220" cy="314011"/>
            </a:xfrm>
          </p:grpSpPr>
          <p:sp>
            <p:nvSpPr>
              <p:cNvPr id="442" name="Google Shape;442;p11"/>
              <p:cNvSpPr/>
              <p:nvPr/>
            </p:nvSpPr>
            <p:spPr>
              <a:xfrm>
                <a:off x="1231443" y="3491740"/>
                <a:ext cx="95146" cy="209139"/>
              </a:xfrm>
              <a:custGeom>
                <a:rect b="b" l="l" r="r" t="t"/>
                <a:pathLst>
                  <a:path extrusionOk="0" h="4150" w="1888">
                    <a:moveTo>
                      <a:pt x="902" y="1"/>
                    </a:moveTo>
                    <a:cubicBezTo>
                      <a:pt x="898" y="1"/>
                      <a:pt x="894" y="1"/>
                      <a:pt x="890" y="1"/>
                    </a:cubicBezTo>
                    <a:cubicBezTo>
                      <a:pt x="565" y="28"/>
                      <a:pt x="601" y="836"/>
                      <a:pt x="583" y="1066"/>
                    </a:cubicBezTo>
                    <a:cubicBezTo>
                      <a:pt x="560" y="1382"/>
                      <a:pt x="511" y="1694"/>
                      <a:pt x="443" y="2005"/>
                    </a:cubicBezTo>
                    <a:cubicBezTo>
                      <a:pt x="398" y="2222"/>
                      <a:pt x="335" y="2439"/>
                      <a:pt x="267" y="2655"/>
                    </a:cubicBezTo>
                    <a:cubicBezTo>
                      <a:pt x="177" y="2926"/>
                      <a:pt x="64" y="3197"/>
                      <a:pt x="32" y="3481"/>
                    </a:cubicBezTo>
                    <a:cubicBezTo>
                      <a:pt x="0" y="3711"/>
                      <a:pt x="50" y="3946"/>
                      <a:pt x="167" y="4149"/>
                    </a:cubicBezTo>
                    <a:lnTo>
                      <a:pt x="1499" y="4149"/>
                    </a:lnTo>
                    <a:cubicBezTo>
                      <a:pt x="1621" y="4014"/>
                      <a:pt x="1716" y="3851"/>
                      <a:pt x="1774" y="3675"/>
                    </a:cubicBezTo>
                    <a:cubicBezTo>
                      <a:pt x="1878" y="3368"/>
                      <a:pt x="1887" y="3039"/>
                      <a:pt x="1860" y="2718"/>
                    </a:cubicBezTo>
                    <a:cubicBezTo>
                      <a:pt x="1833" y="2407"/>
                      <a:pt x="1779" y="2100"/>
                      <a:pt x="1702" y="1798"/>
                    </a:cubicBezTo>
                    <a:cubicBezTo>
                      <a:pt x="1662" y="1635"/>
                      <a:pt x="1612" y="1473"/>
                      <a:pt x="1562" y="1315"/>
                    </a:cubicBezTo>
                    <a:cubicBezTo>
                      <a:pt x="1476" y="1039"/>
                      <a:pt x="1377" y="773"/>
                      <a:pt x="1269" y="507"/>
                    </a:cubicBezTo>
                    <a:cubicBezTo>
                      <a:pt x="1242" y="434"/>
                      <a:pt x="1215" y="362"/>
                      <a:pt x="1188" y="290"/>
                    </a:cubicBezTo>
                    <a:cubicBezTo>
                      <a:pt x="1135" y="158"/>
                      <a:pt x="1044" y="1"/>
                      <a:pt x="9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3" name="Google Shape;443;p11"/>
              <p:cNvSpPr/>
              <p:nvPr/>
            </p:nvSpPr>
            <p:spPr>
              <a:xfrm>
                <a:off x="1099056" y="3386869"/>
                <a:ext cx="334220" cy="207123"/>
              </a:xfrm>
              <a:custGeom>
                <a:rect b="b" l="l" r="r" t="t"/>
                <a:pathLst>
                  <a:path extrusionOk="0" h="4110" w="6632">
                    <a:moveTo>
                      <a:pt x="3509" y="0"/>
                    </a:moveTo>
                    <a:cubicBezTo>
                      <a:pt x="3077" y="0"/>
                      <a:pt x="2648" y="106"/>
                      <a:pt x="2262" y="308"/>
                    </a:cubicBezTo>
                    <a:cubicBezTo>
                      <a:pt x="2077" y="412"/>
                      <a:pt x="1896" y="539"/>
                      <a:pt x="1738" y="678"/>
                    </a:cubicBezTo>
                    <a:cubicBezTo>
                      <a:pt x="1400" y="976"/>
                      <a:pt x="1115" y="1346"/>
                      <a:pt x="867" y="1726"/>
                    </a:cubicBezTo>
                    <a:cubicBezTo>
                      <a:pt x="465" y="2339"/>
                      <a:pt x="262" y="3007"/>
                      <a:pt x="1" y="3694"/>
                    </a:cubicBezTo>
                    <a:cubicBezTo>
                      <a:pt x="788" y="3973"/>
                      <a:pt x="1624" y="4110"/>
                      <a:pt x="2460" y="4110"/>
                    </a:cubicBezTo>
                    <a:cubicBezTo>
                      <a:pt x="3932" y="4110"/>
                      <a:pt x="5407" y="3685"/>
                      <a:pt x="6631" y="2868"/>
                    </a:cubicBezTo>
                    <a:cubicBezTo>
                      <a:pt x="6532" y="2371"/>
                      <a:pt x="6338" y="1897"/>
                      <a:pt x="6071" y="1468"/>
                    </a:cubicBezTo>
                    <a:cubicBezTo>
                      <a:pt x="5814" y="1049"/>
                      <a:pt x="5462" y="692"/>
                      <a:pt x="5047" y="430"/>
                    </a:cubicBezTo>
                    <a:cubicBezTo>
                      <a:pt x="4893" y="335"/>
                      <a:pt x="4735" y="259"/>
                      <a:pt x="4573" y="195"/>
                    </a:cubicBezTo>
                    <a:cubicBezTo>
                      <a:pt x="4302" y="96"/>
                      <a:pt x="4027" y="33"/>
                      <a:pt x="3742" y="10"/>
                    </a:cubicBezTo>
                    <a:cubicBezTo>
                      <a:pt x="3665" y="4"/>
                      <a:pt x="3587" y="0"/>
                      <a:pt x="350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4" name="Google Shape;444;p11"/>
              <p:cNvSpPr/>
              <p:nvPr/>
            </p:nvSpPr>
            <p:spPr>
              <a:xfrm>
                <a:off x="1186642" y="3386869"/>
                <a:ext cx="101042" cy="41525"/>
              </a:xfrm>
              <a:custGeom>
                <a:rect b="b" l="l" r="r" t="t"/>
                <a:pathLst>
                  <a:path extrusionOk="0" h="824" w="2005">
                    <a:moveTo>
                      <a:pt x="1771" y="0"/>
                    </a:moveTo>
                    <a:cubicBezTo>
                      <a:pt x="1339" y="0"/>
                      <a:pt x="911" y="106"/>
                      <a:pt x="528" y="308"/>
                    </a:cubicBezTo>
                    <a:cubicBezTo>
                      <a:pt x="339" y="412"/>
                      <a:pt x="158" y="539"/>
                      <a:pt x="0" y="678"/>
                    </a:cubicBezTo>
                    <a:cubicBezTo>
                      <a:pt x="153" y="790"/>
                      <a:pt x="409" y="823"/>
                      <a:pt x="615" y="823"/>
                    </a:cubicBezTo>
                    <a:cubicBezTo>
                      <a:pt x="684" y="823"/>
                      <a:pt x="747" y="820"/>
                      <a:pt x="799" y="814"/>
                    </a:cubicBezTo>
                    <a:cubicBezTo>
                      <a:pt x="1196" y="769"/>
                      <a:pt x="1567" y="579"/>
                      <a:pt x="1828" y="277"/>
                    </a:cubicBezTo>
                    <a:cubicBezTo>
                      <a:pt x="1896" y="195"/>
                      <a:pt x="1955" y="110"/>
                      <a:pt x="2004" y="10"/>
                    </a:cubicBezTo>
                    <a:cubicBezTo>
                      <a:pt x="1927" y="4"/>
                      <a:pt x="1849" y="0"/>
                      <a:pt x="177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5" name="Google Shape;445;p11"/>
              <p:cNvSpPr/>
              <p:nvPr/>
            </p:nvSpPr>
            <p:spPr>
              <a:xfrm>
                <a:off x="1154994" y="3470574"/>
                <a:ext cx="91971" cy="85923"/>
              </a:xfrm>
              <a:custGeom>
                <a:rect b="b" l="l" r="r" t="t"/>
                <a:pathLst>
                  <a:path extrusionOk="0" h="1705" w="1825">
                    <a:moveTo>
                      <a:pt x="1333" y="1"/>
                    </a:moveTo>
                    <a:cubicBezTo>
                      <a:pt x="1208" y="1"/>
                      <a:pt x="1077" y="31"/>
                      <a:pt x="971" y="69"/>
                    </a:cubicBezTo>
                    <a:cubicBezTo>
                      <a:pt x="678" y="173"/>
                      <a:pt x="421" y="358"/>
                      <a:pt x="231" y="606"/>
                    </a:cubicBezTo>
                    <a:cubicBezTo>
                      <a:pt x="105" y="769"/>
                      <a:pt x="5" y="963"/>
                      <a:pt x="5" y="1166"/>
                    </a:cubicBezTo>
                    <a:cubicBezTo>
                      <a:pt x="1" y="1374"/>
                      <a:pt x="109" y="1586"/>
                      <a:pt x="299" y="1667"/>
                    </a:cubicBezTo>
                    <a:cubicBezTo>
                      <a:pt x="368" y="1692"/>
                      <a:pt x="441" y="1705"/>
                      <a:pt x="515" y="1705"/>
                    </a:cubicBezTo>
                    <a:cubicBezTo>
                      <a:pt x="562" y="1705"/>
                      <a:pt x="609" y="1700"/>
                      <a:pt x="655" y="1690"/>
                    </a:cubicBezTo>
                    <a:cubicBezTo>
                      <a:pt x="989" y="1631"/>
                      <a:pt x="1292" y="1446"/>
                      <a:pt x="1495" y="1170"/>
                    </a:cubicBezTo>
                    <a:cubicBezTo>
                      <a:pt x="1657" y="945"/>
                      <a:pt x="1824" y="530"/>
                      <a:pt x="1730" y="241"/>
                    </a:cubicBezTo>
                    <a:cubicBezTo>
                      <a:pt x="1667" y="60"/>
                      <a:pt x="1506" y="1"/>
                      <a:pt x="13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6" name="Google Shape;446;p11"/>
              <p:cNvSpPr/>
              <p:nvPr/>
            </p:nvSpPr>
            <p:spPr>
              <a:xfrm>
                <a:off x="1309907" y="3396696"/>
                <a:ext cx="95146" cy="86730"/>
              </a:xfrm>
              <a:custGeom>
                <a:rect b="b" l="l" r="r" t="t"/>
                <a:pathLst>
                  <a:path extrusionOk="0" h="1721" w="1888">
                    <a:moveTo>
                      <a:pt x="389" y="0"/>
                    </a:moveTo>
                    <a:cubicBezTo>
                      <a:pt x="290" y="113"/>
                      <a:pt x="208" y="244"/>
                      <a:pt x="150" y="384"/>
                    </a:cubicBezTo>
                    <a:cubicBezTo>
                      <a:pt x="1" y="741"/>
                      <a:pt x="1" y="1192"/>
                      <a:pt x="290" y="1481"/>
                    </a:cubicBezTo>
                    <a:cubicBezTo>
                      <a:pt x="459" y="1647"/>
                      <a:pt x="700" y="1720"/>
                      <a:pt x="940" y="1720"/>
                    </a:cubicBezTo>
                    <a:cubicBezTo>
                      <a:pt x="1001" y="1720"/>
                      <a:pt x="1061" y="1716"/>
                      <a:pt x="1120" y="1707"/>
                    </a:cubicBezTo>
                    <a:cubicBezTo>
                      <a:pt x="1423" y="1666"/>
                      <a:pt x="1693" y="1508"/>
                      <a:pt x="1887" y="1273"/>
                    </a:cubicBezTo>
                    <a:cubicBezTo>
                      <a:pt x="1630" y="854"/>
                      <a:pt x="1278" y="497"/>
                      <a:pt x="863" y="235"/>
                    </a:cubicBezTo>
                    <a:cubicBezTo>
                      <a:pt x="709" y="140"/>
                      <a:pt x="551" y="64"/>
                      <a:pt x="38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7" name="Google Shape;447;p11"/>
              <p:cNvSpPr/>
              <p:nvPr/>
            </p:nvSpPr>
            <p:spPr>
              <a:xfrm>
                <a:off x="1288993" y="3501063"/>
                <a:ext cx="112431" cy="61935"/>
              </a:xfrm>
              <a:custGeom>
                <a:rect b="b" l="l" r="r" t="t"/>
                <a:pathLst>
                  <a:path extrusionOk="0" h="1229" w="2231">
                    <a:moveTo>
                      <a:pt x="863" y="0"/>
                    </a:moveTo>
                    <a:cubicBezTo>
                      <a:pt x="749" y="0"/>
                      <a:pt x="635" y="17"/>
                      <a:pt x="524" y="51"/>
                    </a:cubicBezTo>
                    <a:cubicBezTo>
                      <a:pt x="303" y="123"/>
                      <a:pt x="86" y="281"/>
                      <a:pt x="46" y="511"/>
                    </a:cubicBezTo>
                    <a:cubicBezTo>
                      <a:pt x="0" y="755"/>
                      <a:pt x="167" y="999"/>
                      <a:pt x="384" y="1112"/>
                    </a:cubicBezTo>
                    <a:cubicBezTo>
                      <a:pt x="562" y="1202"/>
                      <a:pt x="762" y="1229"/>
                      <a:pt x="963" y="1229"/>
                    </a:cubicBezTo>
                    <a:cubicBezTo>
                      <a:pt x="1012" y="1229"/>
                      <a:pt x="1062" y="1227"/>
                      <a:pt x="1111" y="1224"/>
                    </a:cubicBezTo>
                    <a:cubicBezTo>
                      <a:pt x="1273" y="1224"/>
                      <a:pt x="1436" y="1197"/>
                      <a:pt x="1594" y="1148"/>
                    </a:cubicBezTo>
                    <a:cubicBezTo>
                      <a:pt x="2230" y="922"/>
                      <a:pt x="1828" y="358"/>
                      <a:pt x="1404" y="132"/>
                    </a:cubicBezTo>
                    <a:cubicBezTo>
                      <a:pt x="1236" y="45"/>
                      <a:pt x="1050" y="0"/>
                      <a:pt x="86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48" name="Google Shape;448;p11"/>
            <p:cNvGrpSpPr/>
            <p:nvPr/>
          </p:nvGrpSpPr>
          <p:grpSpPr>
            <a:xfrm flipH="1" rot="-1487337">
              <a:off x="-367610" y="3660203"/>
              <a:ext cx="1335428" cy="1137434"/>
              <a:chOff x="5346978" y="3647205"/>
              <a:chExt cx="576281" cy="490812"/>
            </a:xfrm>
          </p:grpSpPr>
          <p:sp>
            <p:nvSpPr>
              <p:cNvPr id="449" name="Google Shape;449;p11"/>
              <p:cNvSpPr/>
              <p:nvPr/>
            </p:nvSpPr>
            <p:spPr>
              <a:xfrm>
                <a:off x="5645880" y="4017117"/>
                <a:ext cx="207215" cy="86646"/>
              </a:xfrm>
              <a:custGeom>
                <a:rect b="b" l="l" r="r" t="t"/>
                <a:pathLst>
                  <a:path extrusionOk="0" h="2355" w="5632">
                    <a:moveTo>
                      <a:pt x="606" y="0"/>
                    </a:moveTo>
                    <a:cubicBezTo>
                      <a:pt x="477" y="0"/>
                      <a:pt x="354" y="34"/>
                      <a:pt x="238" y="92"/>
                    </a:cubicBezTo>
                    <a:cubicBezTo>
                      <a:pt x="204" y="115"/>
                      <a:pt x="170" y="137"/>
                      <a:pt x="147" y="171"/>
                    </a:cubicBezTo>
                    <a:cubicBezTo>
                      <a:pt x="136" y="182"/>
                      <a:pt x="125" y="194"/>
                      <a:pt x="125" y="194"/>
                    </a:cubicBezTo>
                    <a:cubicBezTo>
                      <a:pt x="12" y="363"/>
                      <a:pt x="1" y="577"/>
                      <a:pt x="91" y="758"/>
                    </a:cubicBezTo>
                    <a:cubicBezTo>
                      <a:pt x="181" y="938"/>
                      <a:pt x="317" y="1085"/>
                      <a:pt x="486" y="1209"/>
                    </a:cubicBezTo>
                    <a:cubicBezTo>
                      <a:pt x="847" y="1469"/>
                      <a:pt x="1265" y="1661"/>
                      <a:pt x="1693" y="1785"/>
                    </a:cubicBezTo>
                    <a:cubicBezTo>
                      <a:pt x="1682" y="1931"/>
                      <a:pt x="1750" y="2067"/>
                      <a:pt x="1874" y="2157"/>
                    </a:cubicBezTo>
                    <a:cubicBezTo>
                      <a:pt x="1998" y="2225"/>
                      <a:pt x="2145" y="2281"/>
                      <a:pt x="2291" y="2293"/>
                    </a:cubicBezTo>
                    <a:cubicBezTo>
                      <a:pt x="2577" y="2336"/>
                      <a:pt x="2844" y="2355"/>
                      <a:pt x="3105" y="2355"/>
                    </a:cubicBezTo>
                    <a:cubicBezTo>
                      <a:pt x="3661" y="2355"/>
                      <a:pt x="4187" y="2269"/>
                      <a:pt x="4785" y="2146"/>
                    </a:cubicBezTo>
                    <a:cubicBezTo>
                      <a:pt x="4955" y="2112"/>
                      <a:pt x="5180" y="2044"/>
                      <a:pt x="5395" y="2022"/>
                    </a:cubicBezTo>
                    <a:cubicBezTo>
                      <a:pt x="5450" y="2014"/>
                      <a:pt x="5506" y="2006"/>
                      <a:pt x="5562" y="2006"/>
                    </a:cubicBezTo>
                    <a:cubicBezTo>
                      <a:pt x="5585" y="2006"/>
                      <a:pt x="5608" y="2007"/>
                      <a:pt x="5632" y="2010"/>
                    </a:cubicBezTo>
                    <a:lnTo>
                      <a:pt x="5519" y="1977"/>
                    </a:lnTo>
                    <a:cubicBezTo>
                      <a:pt x="4210" y="1548"/>
                      <a:pt x="2935" y="1017"/>
                      <a:pt x="1716" y="385"/>
                    </a:cubicBezTo>
                    <a:cubicBezTo>
                      <a:pt x="1411" y="205"/>
                      <a:pt x="1084" y="81"/>
                      <a:pt x="745" y="13"/>
                    </a:cubicBezTo>
                    <a:cubicBezTo>
                      <a:pt x="698" y="4"/>
                      <a:pt x="652" y="0"/>
                      <a:pt x="6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0" name="Google Shape;450;p11"/>
              <p:cNvSpPr/>
              <p:nvPr/>
            </p:nvSpPr>
            <p:spPr>
              <a:xfrm>
                <a:off x="5650884" y="4020502"/>
                <a:ext cx="202212" cy="71010"/>
              </a:xfrm>
              <a:custGeom>
                <a:rect b="b" l="l" r="r" t="t"/>
                <a:pathLst>
                  <a:path extrusionOk="0" h="1930" w="5496">
                    <a:moveTo>
                      <a:pt x="102" y="0"/>
                    </a:moveTo>
                    <a:cubicBezTo>
                      <a:pt x="68" y="23"/>
                      <a:pt x="34" y="45"/>
                      <a:pt x="0" y="79"/>
                    </a:cubicBezTo>
                    <a:cubicBezTo>
                      <a:pt x="58" y="72"/>
                      <a:pt x="115" y="68"/>
                      <a:pt x="172" y="68"/>
                    </a:cubicBezTo>
                    <a:cubicBezTo>
                      <a:pt x="373" y="68"/>
                      <a:pt x="569" y="113"/>
                      <a:pt x="745" y="192"/>
                    </a:cubicBezTo>
                    <a:cubicBezTo>
                      <a:pt x="1185" y="361"/>
                      <a:pt x="1603" y="576"/>
                      <a:pt x="2020" y="790"/>
                    </a:cubicBezTo>
                    <a:cubicBezTo>
                      <a:pt x="2325" y="948"/>
                      <a:pt x="2652" y="1106"/>
                      <a:pt x="2979" y="1253"/>
                    </a:cubicBezTo>
                    <a:cubicBezTo>
                      <a:pt x="3713" y="1569"/>
                      <a:pt x="4480" y="1794"/>
                      <a:pt x="5259" y="1930"/>
                    </a:cubicBezTo>
                    <a:cubicBezTo>
                      <a:pt x="5314" y="1922"/>
                      <a:pt x="5370" y="1914"/>
                      <a:pt x="5426" y="1914"/>
                    </a:cubicBezTo>
                    <a:cubicBezTo>
                      <a:pt x="5449" y="1914"/>
                      <a:pt x="5472" y="1915"/>
                      <a:pt x="5496" y="1918"/>
                    </a:cubicBezTo>
                    <a:lnTo>
                      <a:pt x="5371" y="1885"/>
                    </a:lnTo>
                    <a:cubicBezTo>
                      <a:pt x="4548" y="1760"/>
                      <a:pt x="3758" y="1523"/>
                      <a:pt x="3002" y="1196"/>
                    </a:cubicBezTo>
                    <a:cubicBezTo>
                      <a:pt x="2675" y="1061"/>
                      <a:pt x="2347" y="892"/>
                      <a:pt x="2043" y="734"/>
                    </a:cubicBezTo>
                    <a:cubicBezTo>
                      <a:pt x="1636" y="530"/>
                      <a:pt x="1208" y="316"/>
                      <a:pt x="767" y="147"/>
                    </a:cubicBezTo>
                    <a:cubicBezTo>
                      <a:pt x="553" y="45"/>
                      <a:pt x="327" y="0"/>
                      <a:pt x="1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1" name="Google Shape;451;p11"/>
              <p:cNvSpPr/>
              <p:nvPr/>
            </p:nvSpPr>
            <p:spPr>
              <a:xfrm>
                <a:off x="5346978" y="3647205"/>
                <a:ext cx="270719" cy="272522"/>
              </a:xfrm>
              <a:custGeom>
                <a:rect b="b" l="l" r="r" t="t"/>
                <a:pathLst>
                  <a:path extrusionOk="0" h="7407" w="7358">
                    <a:moveTo>
                      <a:pt x="5300" y="0"/>
                    </a:moveTo>
                    <a:cubicBezTo>
                      <a:pt x="5034" y="0"/>
                      <a:pt x="4811" y="227"/>
                      <a:pt x="4649" y="453"/>
                    </a:cubicBezTo>
                    <a:cubicBezTo>
                      <a:pt x="4187" y="1096"/>
                      <a:pt x="3927" y="1864"/>
                      <a:pt x="3882" y="2653"/>
                    </a:cubicBezTo>
                    <a:cubicBezTo>
                      <a:pt x="3555" y="2202"/>
                      <a:pt x="3171" y="1796"/>
                      <a:pt x="2753" y="1446"/>
                    </a:cubicBezTo>
                    <a:cubicBezTo>
                      <a:pt x="2564" y="1294"/>
                      <a:pt x="2342" y="1134"/>
                      <a:pt x="2108" y="1134"/>
                    </a:cubicBezTo>
                    <a:cubicBezTo>
                      <a:pt x="2064" y="1134"/>
                      <a:pt x="2020" y="1140"/>
                      <a:pt x="1975" y="1153"/>
                    </a:cubicBezTo>
                    <a:cubicBezTo>
                      <a:pt x="1794" y="1198"/>
                      <a:pt x="1648" y="1333"/>
                      <a:pt x="1580" y="1514"/>
                    </a:cubicBezTo>
                    <a:cubicBezTo>
                      <a:pt x="1523" y="1694"/>
                      <a:pt x="1512" y="1886"/>
                      <a:pt x="1546" y="2067"/>
                    </a:cubicBezTo>
                    <a:cubicBezTo>
                      <a:pt x="1602" y="2326"/>
                      <a:pt x="1693" y="2574"/>
                      <a:pt x="1828" y="2800"/>
                    </a:cubicBezTo>
                    <a:cubicBezTo>
                      <a:pt x="1997" y="3161"/>
                      <a:pt x="2189" y="3511"/>
                      <a:pt x="2415" y="3838"/>
                    </a:cubicBezTo>
                    <a:cubicBezTo>
                      <a:pt x="2144" y="3725"/>
                      <a:pt x="1862" y="3624"/>
                      <a:pt x="1580" y="3534"/>
                    </a:cubicBezTo>
                    <a:cubicBezTo>
                      <a:pt x="1343" y="3455"/>
                      <a:pt x="1080" y="3389"/>
                      <a:pt x="829" y="3389"/>
                    </a:cubicBezTo>
                    <a:cubicBezTo>
                      <a:pt x="615" y="3389"/>
                      <a:pt x="409" y="3437"/>
                      <a:pt x="237" y="3567"/>
                    </a:cubicBezTo>
                    <a:cubicBezTo>
                      <a:pt x="158" y="3624"/>
                      <a:pt x="90" y="3703"/>
                      <a:pt x="57" y="3804"/>
                    </a:cubicBezTo>
                    <a:cubicBezTo>
                      <a:pt x="0" y="4019"/>
                      <a:pt x="147" y="4244"/>
                      <a:pt x="305" y="4402"/>
                    </a:cubicBezTo>
                    <a:cubicBezTo>
                      <a:pt x="892" y="5023"/>
                      <a:pt x="1693" y="5565"/>
                      <a:pt x="2516" y="5779"/>
                    </a:cubicBezTo>
                    <a:cubicBezTo>
                      <a:pt x="1964" y="6073"/>
                      <a:pt x="1422" y="6400"/>
                      <a:pt x="903" y="6750"/>
                    </a:cubicBezTo>
                    <a:cubicBezTo>
                      <a:pt x="779" y="6829"/>
                      <a:pt x="655" y="6941"/>
                      <a:pt x="632" y="7077"/>
                    </a:cubicBezTo>
                    <a:cubicBezTo>
                      <a:pt x="643" y="7246"/>
                      <a:pt x="767" y="7381"/>
                      <a:pt x="937" y="7404"/>
                    </a:cubicBezTo>
                    <a:cubicBezTo>
                      <a:pt x="964" y="7406"/>
                      <a:pt x="991" y="7407"/>
                      <a:pt x="1018" y="7407"/>
                    </a:cubicBezTo>
                    <a:cubicBezTo>
                      <a:pt x="1157" y="7407"/>
                      <a:pt x="1288" y="7382"/>
                      <a:pt x="1411" y="7325"/>
                    </a:cubicBezTo>
                    <a:cubicBezTo>
                      <a:pt x="2686" y="6862"/>
                      <a:pt x="3893" y="6253"/>
                      <a:pt x="5010" y="5486"/>
                    </a:cubicBezTo>
                    <a:cubicBezTo>
                      <a:pt x="5992" y="4831"/>
                      <a:pt x="6703" y="3692"/>
                      <a:pt x="7199" y="2620"/>
                    </a:cubicBezTo>
                    <a:cubicBezTo>
                      <a:pt x="7278" y="2439"/>
                      <a:pt x="7357" y="2225"/>
                      <a:pt x="7267" y="2033"/>
                    </a:cubicBezTo>
                    <a:cubicBezTo>
                      <a:pt x="7188" y="1897"/>
                      <a:pt x="7053" y="1807"/>
                      <a:pt x="6895" y="1796"/>
                    </a:cubicBezTo>
                    <a:cubicBezTo>
                      <a:pt x="6875" y="1794"/>
                      <a:pt x="6855" y="1794"/>
                      <a:pt x="6836" y="1794"/>
                    </a:cubicBezTo>
                    <a:cubicBezTo>
                      <a:pt x="6700" y="1794"/>
                      <a:pt x="6573" y="1828"/>
                      <a:pt x="6455" y="1897"/>
                    </a:cubicBezTo>
                    <a:cubicBezTo>
                      <a:pt x="6161" y="2055"/>
                      <a:pt x="5902" y="2258"/>
                      <a:pt x="5676" y="2507"/>
                    </a:cubicBezTo>
                    <a:cubicBezTo>
                      <a:pt x="5857" y="2033"/>
                      <a:pt x="5947" y="1536"/>
                      <a:pt x="5958" y="1040"/>
                    </a:cubicBezTo>
                    <a:cubicBezTo>
                      <a:pt x="5969" y="814"/>
                      <a:pt x="5936" y="588"/>
                      <a:pt x="5857" y="385"/>
                    </a:cubicBezTo>
                    <a:cubicBezTo>
                      <a:pt x="5766" y="171"/>
                      <a:pt x="5563" y="24"/>
                      <a:pt x="5338" y="2"/>
                    </a:cubicBezTo>
                    <a:cubicBezTo>
                      <a:pt x="5325" y="1"/>
                      <a:pt x="5313" y="0"/>
                      <a:pt x="530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2" name="Google Shape;452;p11"/>
              <p:cNvSpPr/>
              <p:nvPr/>
            </p:nvSpPr>
            <p:spPr>
              <a:xfrm>
                <a:off x="5500145" y="3807804"/>
                <a:ext cx="61517" cy="65822"/>
              </a:xfrm>
              <a:custGeom>
                <a:rect b="b" l="l" r="r" t="t"/>
                <a:pathLst>
                  <a:path extrusionOk="0" h="1789" w="1672">
                    <a:moveTo>
                      <a:pt x="1120" y="1"/>
                    </a:moveTo>
                    <a:cubicBezTo>
                      <a:pt x="1093" y="1"/>
                      <a:pt x="1066" y="5"/>
                      <a:pt x="1039" y="15"/>
                    </a:cubicBezTo>
                    <a:cubicBezTo>
                      <a:pt x="836" y="128"/>
                      <a:pt x="734" y="342"/>
                      <a:pt x="768" y="568"/>
                    </a:cubicBezTo>
                    <a:cubicBezTo>
                      <a:pt x="704" y="499"/>
                      <a:pt x="618" y="464"/>
                      <a:pt x="531" y="464"/>
                    </a:cubicBezTo>
                    <a:cubicBezTo>
                      <a:pt x="434" y="464"/>
                      <a:pt x="337" y="507"/>
                      <a:pt x="272" y="590"/>
                    </a:cubicBezTo>
                    <a:cubicBezTo>
                      <a:pt x="170" y="748"/>
                      <a:pt x="159" y="1030"/>
                      <a:pt x="306" y="1155"/>
                    </a:cubicBezTo>
                    <a:cubicBezTo>
                      <a:pt x="159" y="1211"/>
                      <a:pt x="1" y="1335"/>
                      <a:pt x="24" y="1459"/>
                    </a:cubicBezTo>
                    <a:cubicBezTo>
                      <a:pt x="35" y="1583"/>
                      <a:pt x="182" y="1651"/>
                      <a:pt x="306" y="1696"/>
                    </a:cubicBezTo>
                    <a:cubicBezTo>
                      <a:pt x="503" y="1755"/>
                      <a:pt x="717" y="1789"/>
                      <a:pt x="933" y="1789"/>
                    </a:cubicBezTo>
                    <a:cubicBezTo>
                      <a:pt x="965" y="1789"/>
                      <a:pt x="996" y="1788"/>
                      <a:pt x="1028" y="1787"/>
                    </a:cubicBezTo>
                    <a:cubicBezTo>
                      <a:pt x="1208" y="1787"/>
                      <a:pt x="1378" y="1775"/>
                      <a:pt x="1558" y="1741"/>
                    </a:cubicBezTo>
                    <a:cubicBezTo>
                      <a:pt x="1581" y="1516"/>
                      <a:pt x="1671" y="1234"/>
                      <a:pt x="1648" y="1019"/>
                    </a:cubicBezTo>
                    <a:cubicBezTo>
                      <a:pt x="1660" y="737"/>
                      <a:pt x="1592" y="466"/>
                      <a:pt x="1457" y="218"/>
                    </a:cubicBezTo>
                    <a:cubicBezTo>
                      <a:pt x="1382" y="106"/>
                      <a:pt x="1252" y="1"/>
                      <a:pt x="11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3" name="Google Shape;453;p11"/>
              <p:cNvSpPr/>
              <p:nvPr/>
            </p:nvSpPr>
            <p:spPr>
              <a:xfrm>
                <a:off x="5542530" y="3854641"/>
                <a:ext cx="380729" cy="283376"/>
              </a:xfrm>
              <a:custGeom>
                <a:rect b="b" l="l" r="r" t="t"/>
                <a:pathLst>
                  <a:path extrusionOk="0" h="7702" w="10348">
                    <a:moveTo>
                      <a:pt x="102" y="0"/>
                    </a:moveTo>
                    <a:cubicBezTo>
                      <a:pt x="55" y="0"/>
                      <a:pt x="0" y="72"/>
                      <a:pt x="45" y="107"/>
                    </a:cubicBezTo>
                    <a:cubicBezTo>
                      <a:pt x="3081" y="3075"/>
                      <a:pt x="6601" y="5388"/>
                      <a:pt x="10246" y="7690"/>
                    </a:cubicBezTo>
                    <a:cubicBezTo>
                      <a:pt x="10257" y="7702"/>
                      <a:pt x="10269" y="7702"/>
                      <a:pt x="10280" y="7702"/>
                    </a:cubicBezTo>
                    <a:cubicBezTo>
                      <a:pt x="10302" y="7702"/>
                      <a:pt x="10314" y="7690"/>
                      <a:pt x="10336" y="7679"/>
                    </a:cubicBezTo>
                    <a:cubicBezTo>
                      <a:pt x="10348" y="7645"/>
                      <a:pt x="10336" y="7611"/>
                      <a:pt x="10314" y="7589"/>
                    </a:cubicBezTo>
                    <a:cubicBezTo>
                      <a:pt x="6669" y="5287"/>
                      <a:pt x="3160" y="2973"/>
                      <a:pt x="135" y="17"/>
                    </a:cubicBezTo>
                    <a:cubicBezTo>
                      <a:pt x="126" y="5"/>
                      <a:pt x="114" y="0"/>
                      <a:pt x="1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4" name="Google Shape;454;p11"/>
              <p:cNvSpPr/>
              <p:nvPr/>
            </p:nvSpPr>
            <p:spPr>
              <a:xfrm>
                <a:off x="5730576" y="3852765"/>
                <a:ext cx="76860" cy="210122"/>
              </a:xfrm>
              <a:custGeom>
                <a:rect b="b" l="l" r="r" t="t"/>
                <a:pathLst>
                  <a:path extrusionOk="0" h="5711" w="2089">
                    <a:moveTo>
                      <a:pt x="64" y="1"/>
                    </a:moveTo>
                    <a:cubicBezTo>
                      <a:pt x="32" y="1"/>
                      <a:pt x="1" y="24"/>
                      <a:pt x="1" y="68"/>
                    </a:cubicBezTo>
                    <a:cubicBezTo>
                      <a:pt x="396" y="2020"/>
                      <a:pt x="1050" y="3905"/>
                      <a:pt x="1953" y="5676"/>
                    </a:cubicBezTo>
                    <a:cubicBezTo>
                      <a:pt x="1964" y="5699"/>
                      <a:pt x="1987" y="5710"/>
                      <a:pt x="2009" y="5710"/>
                    </a:cubicBezTo>
                    <a:cubicBezTo>
                      <a:pt x="2054" y="5710"/>
                      <a:pt x="2088" y="5654"/>
                      <a:pt x="2066" y="5620"/>
                    </a:cubicBezTo>
                    <a:cubicBezTo>
                      <a:pt x="1163" y="3859"/>
                      <a:pt x="509" y="1986"/>
                      <a:pt x="125" y="45"/>
                    </a:cubicBezTo>
                    <a:cubicBezTo>
                      <a:pt x="115" y="15"/>
                      <a:pt x="89" y="1"/>
                      <a:pt x="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5" name="Google Shape;455;p11"/>
              <p:cNvSpPr/>
              <p:nvPr/>
            </p:nvSpPr>
            <p:spPr>
              <a:xfrm>
                <a:off x="5668324" y="3743528"/>
                <a:ext cx="98420" cy="122151"/>
              </a:xfrm>
              <a:custGeom>
                <a:rect b="b" l="l" r="r" t="t"/>
                <a:pathLst>
                  <a:path extrusionOk="0" h="3320" w="2675">
                    <a:moveTo>
                      <a:pt x="1206" y="1"/>
                    </a:moveTo>
                    <a:cubicBezTo>
                      <a:pt x="1153" y="1"/>
                      <a:pt x="1100" y="13"/>
                      <a:pt x="1050" y="35"/>
                    </a:cubicBezTo>
                    <a:cubicBezTo>
                      <a:pt x="948" y="114"/>
                      <a:pt x="892" y="216"/>
                      <a:pt x="880" y="340"/>
                    </a:cubicBezTo>
                    <a:cubicBezTo>
                      <a:pt x="801" y="633"/>
                      <a:pt x="824" y="949"/>
                      <a:pt x="925" y="1232"/>
                    </a:cubicBezTo>
                    <a:cubicBezTo>
                      <a:pt x="835" y="1074"/>
                      <a:pt x="722" y="949"/>
                      <a:pt x="587" y="837"/>
                    </a:cubicBezTo>
                    <a:cubicBezTo>
                      <a:pt x="499" y="772"/>
                      <a:pt x="382" y="714"/>
                      <a:pt x="273" y="714"/>
                    </a:cubicBezTo>
                    <a:cubicBezTo>
                      <a:pt x="229" y="714"/>
                      <a:pt x="186" y="724"/>
                      <a:pt x="147" y="746"/>
                    </a:cubicBezTo>
                    <a:cubicBezTo>
                      <a:pt x="57" y="803"/>
                      <a:pt x="0" y="904"/>
                      <a:pt x="0" y="1017"/>
                    </a:cubicBezTo>
                    <a:cubicBezTo>
                      <a:pt x="0" y="1119"/>
                      <a:pt x="23" y="1220"/>
                      <a:pt x="68" y="1322"/>
                    </a:cubicBezTo>
                    <a:cubicBezTo>
                      <a:pt x="361" y="2078"/>
                      <a:pt x="1196" y="2777"/>
                      <a:pt x="1806" y="3319"/>
                    </a:cubicBezTo>
                    <a:cubicBezTo>
                      <a:pt x="2201" y="2665"/>
                      <a:pt x="2562" y="1886"/>
                      <a:pt x="2629" y="1130"/>
                    </a:cubicBezTo>
                    <a:cubicBezTo>
                      <a:pt x="2674" y="837"/>
                      <a:pt x="2641" y="532"/>
                      <a:pt x="2528" y="261"/>
                    </a:cubicBezTo>
                    <a:cubicBezTo>
                      <a:pt x="2494" y="171"/>
                      <a:pt x="2426" y="103"/>
                      <a:pt x="2347" y="47"/>
                    </a:cubicBezTo>
                    <a:cubicBezTo>
                      <a:pt x="2289" y="18"/>
                      <a:pt x="2225" y="3"/>
                      <a:pt x="2161" y="3"/>
                    </a:cubicBezTo>
                    <a:cubicBezTo>
                      <a:pt x="2075" y="3"/>
                      <a:pt x="1989" y="29"/>
                      <a:pt x="1918" y="81"/>
                    </a:cubicBezTo>
                    <a:cubicBezTo>
                      <a:pt x="1806" y="160"/>
                      <a:pt x="1715" y="272"/>
                      <a:pt x="1659" y="397"/>
                    </a:cubicBezTo>
                    <a:cubicBezTo>
                      <a:pt x="1602" y="284"/>
                      <a:pt x="1523" y="171"/>
                      <a:pt x="1422" y="81"/>
                    </a:cubicBezTo>
                    <a:cubicBezTo>
                      <a:pt x="1361" y="27"/>
                      <a:pt x="1285" y="1"/>
                      <a:pt x="120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6" name="Google Shape;456;p11"/>
              <p:cNvSpPr/>
              <p:nvPr/>
            </p:nvSpPr>
            <p:spPr>
              <a:xfrm>
                <a:off x="5713578" y="3835509"/>
                <a:ext cx="33665" cy="47609"/>
              </a:xfrm>
              <a:custGeom>
                <a:rect b="b" l="l" r="r" t="t"/>
                <a:pathLst>
                  <a:path extrusionOk="0" h="1294" w="915">
                    <a:moveTo>
                      <a:pt x="699" y="1"/>
                    </a:moveTo>
                    <a:cubicBezTo>
                      <a:pt x="582" y="1"/>
                      <a:pt x="476" y="110"/>
                      <a:pt x="406" y="210"/>
                    </a:cubicBezTo>
                    <a:cubicBezTo>
                      <a:pt x="384" y="232"/>
                      <a:pt x="305" y="277"/>
                      <a:pt x="327" y="300"/>
                    </a:cubicBezTo>
                    <a:cubicBezTo>
                      <a:pt x="271" y="260"/>
                      <a:pt x="209" y="225"/>
                      <a:pt x="153" y="225"/>
                    </a:cubicBezTo>
                    <a:cubicBezTo>
                      <a:pt x="131" y="225"/>
                      <a:pt x="110" y="231"/>
                      <a:pt x="90" y="244"/>
                    </a:cubicBezTo>
                    <a:cubicBezTo>
                      <a:pt x="0" y="311"/>
                      <a:pt x="34" y="447"/>
                      <a:pt x="90" y="548"/>
                    </a:cubicBezTo>
                    <a:cubicBezTo>
                      <a:pt x="237" y="830"/>
                      <a:pt x="440" y="1079"/>
                      <a:pt x="688" y="1293"/>
                    </a:cubicBezTo>
                    <a:cubicBezTo>
                      <a:pt x="779" y="1011"/>
                      <a:pt x="846" y="729"/>
                      <a:pt x="892" y="435"/>
                    </a:cubicBezTo>
                    <a:cubicBezTo>
                      <a:pt x="914" y="356"/>
                      <a:pt x="914" y="266"/>
                      <a:pt x="892" y="187"/>
                    </a:cubicBezTo>
                    <a:cubicBezTo>
                      <a:pt x="880" y="108"/>
                      <a:pt x="824" y="41"/>
                      <a:pt x="745" y="7"/>
                    </a:cubicBezTo>
                    <a:cubicBezTo>
                      <a:pt x="729" y="3"/>
                      <a:pt x="714" y="1"/>
                      <a:pt x="6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57" name="Google Shape;457;p11"/>
            <p:cNvGrpSpPr/>
            <p:nvPr/>
          </p:nvGrpSpPr>
          <p:grpSpPr>
            <a:xfrm>
              <a:off x="2817404" y="4621973"/>
              <a:ext cx="415395" cy="521528"/>
              <a:chOff x="2817404" y="4621973"/>
              <a:chExt cx="415395" cy="521528"/>
            </a:xfrm>
          </p:grpSpPr>
          <p:sp>
            <p:nvSpPr>
              <p:cNvPr id="458" name="Google Shape;458;p11"/>
              <p:cNvSpPr/>
              <p:nvPr/>
            </p:nvSpPr>
            <p:spPr>
              <a:xfrm flipH="1">
                <a:off x="2857795" y="4848542"/>
                <a:ext cx="172638" cy="294959"/>
              </a:xfrm>
              <a:custGeom>
                <a:rect b="b" l="l" r="r" t="t"/>
                <a:pathLst>
                  <a:path extrusionOk="0" h="7828" w="4582">
                    <a:moveTo>
                      <a:pt x="55" y="0"/>
                    </a:moveTo>
                    <a:cubicBezTo>
                      <a:pt x="44" y="0"/>
                      <a:pt x="32" y="3"/>
                      <a:pt x="23" y="8"/>
                    </a:cubicBezTo>
                    <a:cubicBezTo>
                      <a:pt x="0" y="19"/>
                      <a:pt x="0" y="53"/>
                      <a:pt x="12" y="75"/>
                    </a:cubicBezTo>
                    <a:cubicBezTo>
                      <a:pt x="1851" y="2434"/>
                      <a:pt x="3352" y="5029"/>
                      <a:pt x="4480" y="7794"/>
                    </a:cubicBezTo>
                    <a:cubicBezTo>
                      <a:pt x="4492" y="7816"/>
                      <a:pt x="4503" y="7828"/>
                      <a:pt x="4525" y="7828"/>
                    </a:cubicBezTo>
                    <a:lnTo>
                      <a:pt x="4548" y="7828"/>
                    </a:lnTo>
                    <a:cubicBezTo>
                      <a:pt x="4571" y="7816"/>
                      <a:pt x="4582" y="7782"/>
                      <a:pt x="4571" y="7760"/>
                    </a:cubicBezTo>
                    <a:cubicBezTo>
                      <a:pt x="3442" y="4984"/>
                      <a:pt x="1930" y="2377"/>
                      <a:pt x="91" y="19"/>
                    </a:cubicBezTo>
                    <a:cubicBezTo>
                      <a:pt x="84" y="6"/>
                      <a:pt x="70" y="0"/>
                      <a:pt x="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9" name="Google Shape;459;p11"/>
              <p:cNvSpPr/>
              <p:nvPr/>
            </p:nvSpPr>
            <p:spPr>
              <a:xfrm flipH="1">
                <a:off x="2867967" y="5060605"/>
                <a:ext cx="145473" cy="60363"/>
              </a:xfrm>
              <a:custGeom>
                <a:rect b="b" l="l" r="r" t="t"/>
                <a:pathLst>
                  <a:path extrusionOk="0" h="1602" w="3861">
                    <a:moveTo>
                      <a:pt x="703" y="0"/>
                    </a:moveTo>
                    <a:cubicBezTo>
                      <a:pt x="464" y="0"/>
                      <a:pt x="226" y="46"/>
                      <a:pt x="1" y="135"/>
                    </a:cubicBezTo>
                    <a:cubicBezTo>
                      <a:pt x="430" y="699"/>
                      <a:pt x="1084" y="1060"/>
                      <a:pt x="1761" y="1263"/>
                    </a:cubicBezTo>
                    <a:cubicBezTo>
                      <a:pt x="2450" y="1477"/>
                      <a:pt x="3149" y="1534"/>
                      <a:pt x="3860" y="1601"/>
                    </a:cubicBezTo>
                    <a:cubicBezTo>
                      <a:pt x="3465" y="1319"/>
                      <a:pt x="2991" y="1060"/>
                      <a:pt x="2596" y="789"/>
                    </a:cubicBezTo>
                    <a:cubicBezTo>
                      <a:pt x="2213" y="507"/>
                      <a:pt x="1795" y="281"/>
                      <a:pt x="1344" y="112"/>
                    </a:cubicBezTo>
                    <a:cubicBezTo>
                      <a:pt x="1135" y="37"/>
                      <a:pt x="919" y="0"/>
                      <a:pt x="7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0" name="Google Shape;460;p11"/>
              <p:cNvSpPr/>
              <p:nvPr/>
            </p:nvSpPr>
            <p:spPr>
              <a:xfrm flipH="1">
                <a:off x="2817404" y="4945342"/>
                <a:ext cx="62959" cy="157766"/>
              </a:xfrm>
              <a:custGeom>
                <a:rect b="b" l="l" r="r" t="t"/>
                <a:pathLst>
                  <a:path extrusionOk="0" h="4187" w="1671">
                    <a:moveTo>
                      <a:pt x="1671" y="0"/>
                    </a:moveTo>
                    <a:lnTo>
                      <a:pt x="1671" y="0"/>
                    </a:lnTo>
                    <a:cubicBezTo>
                      <a:pt x="565" y="1106"/>
                      <a:pt x="1" y="2629"/>
                      <a:pt x="125" y="4187"/>
                    </a:cubicBezTo>
                    <a:cubicBezTo>
                      <a:pt x="362" y="3983"/>
                      <a:pt x="565" y="3746"/>
                      <a:pt x="712" y="3476"/>
                    </a:cubicBezTo>
                    <a:cubicBezTo>
                      <a:pt x="1321" y="2415"/>
                      <a:pt x="1648" y="1219"/>
                      <a:pt x="16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1" name="Google Shape;461;p11"/>
              <p:cNvSpPr/>
              <p:nvPr/>
            </p:nvSpPr>
            <p:spPr>
              <a:xfrm flipH="1">
                <a:off x="3031677" y="4658033"/>
                <a:ext cx="185825" cy="180600"/>
              </a:xfrm>
              <a:custGeom>
                <a:rect b="b" l="l" r="r" t="t"/>
                <a:pathLst>
                  <a:path extrusionOk="0" h="4793" w="4932">
                    <a:moveTo>
                      <a:pt x="1212" y="1"/>
                    </a:moveTo>
                    <a:cubicBezTo>
                      <a:pt x="1143" y="1"/>
                      <a:pt x="1074" y="14"/>
                      <a:pt x="1005" y="42"/>
                    </a:cubicBezTo>
                    <a:cubicBezTo>
                      <a:pt x="779" y="144"/>
                      <a:pt x="621" y="358"/>
                      <a:pt x="587" y="606"/>
                    </a:cubicBezTo>
                    <a:cubicBezTo>
                      <a:pt x="565" y="877"/>
                      <a:pt x="576" y="1159"/>
                      <a:pt x="621" y="1430"/>
                    </a:cubicBezTo>
                    <a:cubicBezTo>
                      <a:pt x="260" y="1487"/>
                      <a:pt x="0" y="1814"/>
                      <a:pt x="34" y="2175"/>
                    </a:cubicBezTo>
                    <a:cubicBezTo>
                      <a:pt x="68" y="2367"/>
                      <a:pt x="158" y="2547"/>
                      <a:pt x="294" y="2694"/>
                    </a:cubicBezTo>
                    <a:cubicBezTo>
                      <a:pt x="937" y="3506"/>
                      <a:pt x="1953" y="3913"/>
                      <a:pt x="2946" y="4229"/>
                    </a:cubicBezTo>
                    <a:cubicBezTo>
                      <a:pt x="3600" y="4432"/>
                      <a:pt x="4266" y="4624"/>
                      <a:pt x="4932" y="4793"/>
                    </a:cubicBezTo>
                    <a:cubicBezTo>
                      <a:pt x="4176" y="3292"/>
                      <a:pt x="3205" y="1746"/>
                      <a:pt x="2065" y="505"/>
                    </a:cubicBezTo>
                    <a:cubicBezTo>
                      <a:pt x="1834" y="264"/>
                      <a:pt x="1527" y="1"/>
                      <a:pt x="121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2" name="Google Shape;462;p11"/>
              <p:cNvSpPr/>
              <p:nvPr/>
            </p:nvSpPr>
            <p:spPr>
              <a:xfrm flipH="1">
                <a:off x="2939819" y="4621973"/>
                <a:ext cx="113560" cy="205318"/>
              </a:xfrm>
              <a:custGeom>
                <a:rect b="b" l="l" r="r" t="t"/>
                <a:pathLst>
                  <a:path extrusionOk="0" h="5449" w="3014">
                    <a:moveTo>
                      <a:pt x="2299" y="0"/>
                    </a:moveTo>
                    <a:cubicBezTo>
                      <a:pt x="2178" y="0"/>
                      <a:pt x="2054" y="26"/>
                      <a:pt x="1941" y="74"/>
                    </a:cubicBezTo>
                    <a:cubicBezTo>
                      <a:pt x="1659" y="221"/>
                      <a:pt x="1411" y="424"/>
                      <a:pt x="1219" y="672"/>
                    </a:cubicBezTo>
                    <a:cubicBezTo>
                      <a:pt x="1104" y="464"/>
                      <a:pt x="942" y="227"/>
                      <a:pt x="713" y="227"/>
                    </a:cubicBezTo>
                    <a:cubicBezTo>
                      <a:pt x="694" y="227"/>
                      <a:pt x="675" y="228"/>
                      <a:pt x="655" y="232"/>
                    </a:cubicBezTo>
                    <a:cubicBezTo>
                      <a:pt x="474" y="254"/>
                      <a:pt x="350" y="435"/>
                      <a:pt x="282" y="604"/>
                    </a:cubicBezTo>
                    <a:cubicBezTo>
                      <a:pt x="136" y="977"/>
                      <a:pt x="57" y="1383"/>
                      <a:pt x="57" y="1789"/>
                    </a:cubicBezTo>
                    <a:cubicBezTo>
                      <a:pt x="0" y="2590"/>
                      <a:pt x="0" y="3391"/>
                      <a:pt x="68" y="4193"/>
                    </a:cubicBezTo>
                    <a:cubicBezTo>
                      <a:pt x="101" y="4681"/>
                      <a:pt x="116" y="5449"/>
                      <a:pt x="420" y="5449"/>
                    </a:cubicBezTo>
                    <a:cubicBezTo>
                      <a:pt x="530" y="5449"/>
                      <a:pt x="679" y="5348"/>
                      <a:pt x="880" y="5095"/>
                    </a:cubicBezTo>
                    <a:cubicBezTo>
                      <a:pt x="1806" y="3944"/>
                      <a:pt x="2483" y="2613"/>
                      <a:pt x="2878" y="1191"/>
                    </a:cubicBezTo>
                    <a:cubicBezTo>
                      <a:pt x="2968" y="864"/>
                      <a:pt x="3013" y="458"/>
                      <a:pt x="2810" y="221"/>
                    </a:cubicBezTo>
                    <a:cubicBezTo>
                      <a:pt x="2685" y="68"/>
                      <a:pt x="2495" y="0"/>
                      <a:pt x="22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3" name="Google Shape;463;p11"/>
              <p:cNvSpPr/>
              <p:nvPr/>
            </p:nvSpPr>
            <p:spPr>
              <a:xfrm flipH="1">
                <a:off x="3026553" y="4832641"/>
                <a:ext cx="206247" cy="145897"/>
              </a:xfrm>
              <a:custGeom>
                <a:rect b="b" l="l" r="r" t="t"/>
                <a:pathLst>
                  <a:path extrusionOk="0" h="3872" w="5474">
                    <a:moveTo>
                      <a:pt x="5473" y="1"/>
                    </a:moveTo>
                    <a:lnTo>
                      <a:pt x="2426" y="531"/>
                    </a:lnTo>
                    <a:cubicBezTo>
                      <a:pt x="1614" y="667"/>
                      <a:pt x="734" y="847"/>
                      <a:pt x="181" y="1468"/>
                    </a:cubicBezTo>
                    <a:cubicBezTo>
                      <a:pt x="79" y="1581"/>
                      <a:pt x="11" y="1716"/>
                      <a:pt x="0" y="1874"/>
                    </a:cubicBezTo>
                    <a:cubicBezTo>
                      <a:pt x="11" y="2055"/>
                      <a:pt x="124" y="2224"/>
                      <a:pt x="294" y="2303"/>
                    </a:cubicBezTo>
                    <a:cubicBezTo>
                      <a:pt x="463" y="2370"/>
                      <a:pt x="643" y="2416"/>
                      <a:pt x="835" y="2427"/>
                    </a:cubicBezTo>
                    <a:cubicBezTo>
                      <a:pt x="734" y="2709"/>
                      <a:pt x="700" y="3014"/>
                      <a:pt x="722" y="3307"/>
                    </a:cubicBezTo>
                    <a:cubicBezTo>
                      <a:pt x="734" y="3578"/>
                      <a:pt x="926" y="3860"/>
                      <a:pt x="1196" y="3871"/>
                    </a:cubicBezTo>
                    <a:cubicBezTo>
                      <a:pt x="1309" y="3871"/>
                      <a:pt x="1433" y="3849"/>
                      <a:pt x="1546" y="3792"/>
                    </a:cubicBezTo>
                    <a:cubicBezTo>
                      <a:pt x="2550" y="3375"/>
                      <a:pt x="3318" y="2562"/>
                      <a:pt x="4063" y="1772"/>
                    </a:cubicBezTo>
                    <a:cubicBezTo>
                      <a:pt x="4627" y="1174"/>
                      <a:pt x="4909" y="599"/>
                      <a:pt x="547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4" name="Google Shape;464;p11"/>
              <p:cNvSpPr/>
              <p:nvPr/>
            </p:nvSpPr>
            <p:spPr>
              <a:xfrm flipH="1">
                <a:off x="2951310" y="4845000"/>
                <a:ext cx="131005" cy="204979"/>
              </a:xfrm>
              <a:custGeom>
                <a:rect b="b" l="l" r="r" t="t"/>
                <a:pathLst>
                  <a:path extrusionOk="0" h="5440" w="3477">
                    <a:moveTo>
                      <a:pt x="1039" y="0"/>
                    </a:moveTo>
                    <a:cubicBezTo>
                      <a:pt x="509" y="1444"/>
                      <a:pt x="170" y="2957"/>
                      <a:pt x="35" y="4480"/>
                    </a:cubicBezTo>
                    <a:cubicBezTo>
                      <a:pt x="1" y="4683"/>
                      <a:pt x="12" y="4875"/>
                      <a:pt x="69" y="5067"/>
                    </a:cubicBezTo>
                    <a:cubicBezTo>
                      <a:pt x="125" y="5270"/>
                      <a:pt x="294" y="5416"/>
                      <a:pt x="486" y="5439"/>
                    </a:cubicBezTo>
                    <a:cubicBezTo>
                      <a:pt x="621" y="5439"/>
                      <a:pt x="746" y="5394"/>
                      <a:pt x="847" y="5326"/>
                    </a:cubicBezTo>
                    <a:cubicBezTo>
                      <a:pt x="1163" y="5123"/>
                      <a:pt x="1377" y="4807"/>
                      <a:pt x="1592" y="4502"/>
                    </a:cubicBezTo>
                    <a:cubicBezTo>
                      <a:pt x="1851" y="4660"/>
                      <a:pt x="2122" y="4920"/>
                      <a:pt x="2393" y="5078"/>
                    </a:cubicBezTo>
                    <a:cubicBezTo>
                      <a:pt x="2533" y="5163"/>
                      <a:pt x="2708" y="5218"/>
                      <a:pt x="2873" y="5218"/>
                    </a:cubicBezTo>
                    <a:cubicBezTo>
                      <a:pt x="3016" y="5218"/>
                      <a:pt x="3151" y="5177"/>
                      <a:pt x="3251" y="5078"/>
                    </a:cubicBezTo>
                    <a:cubicBezTo>
                      <a:pt x="3476" y="4864"/>
                      <a:pt x="3443" y="4491"/>
                      <a:pt x="3364" y="4198"/>
                    </a:cubicBezTo>
                    <a:cubicBezTo>
                      <a:pt x="3149" y="3408"/>
                      <a:pt x="2788" y="2686"/>
                      <a:pt x="2416" y="1963"/>
                    </a:cubicBezTo>
                    <a:cubicBezTo>
                      <a:pt x="2043" y="1241"/>
                      <a:pt x="1648" y="519"/>
                      <a:pt x="10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5" name="Google Shape;465;p11"/>
              <p:cNvSpPr/>
              <p:nvPr/>
            </p:nvSpPr>
            <p:spPr>
              <a:xfrm flipH="1">
                <a:off x="2841217" y="4839461"/>
                <a:ext cx="192193" cy="138135"/>
              </a:xfrm>
              <a:custGeom>
                <a:rect b="b" l="l" r="r" t="t"/>
                <a:pathLst>
                  <a:path extrusionOk="0" h="3666" w="5101">
                    <a:moveTo>
                      <a:pt x="317" y="0"/>
                    </a:moveTo>
                    <a:cubicBezTo>
                      <a:pt x="194" y="0"/>
                      <a:pt x="83" y="15"/>
                      <a:pt x="1" y="57"/>
                    </a:cubicBezTo>
                    <a:cubicBezTo>
                      <a:pt x="57" y="316"/>
                      <a:pt x="362" y="610"/>
                      <a:pt x="531" y="813"/>
                    </a:cubicBezTo>
                    <a:cubicBezTo>
                      <a:pt x="734" y="1072"/>
                      <a:pt x="948" y="1332"/>
                      <a:pt x="1163" y="1580"/>
                    </a:cubicBezTo>
                    <a:cubicBezTo>
                      <a:pt x="1592" y="2054"/>
                      <a:pt x="2043" y="2517"/>
                      <a:pt x="2517" y="2934"/>
                    </a:cubicBezTo>
                    <a:cubicBezTo>
                      <a:pt x="2788" y="3205"/>
                      <a:pt x="3104" y="3419"/>
                      <a:pt x="3431" y="3600"/>
                    </a:cubicBezTo>
                    <a:cubicBezTo>
                      <a:pt x="3506" y="3642"/>
                      <a:pt x="3588" y="3665"/>
                      <a:pt x="3671" y="3665"/>
                    </a:cubicBezTo>
                    <a:cubicBezTo>
                      <a:pt x="3700" y="3665"/>
                      <a:pt x="3729" y="3662"/>
                      <a:pt x="3758" y="3656"/>
                    </a:cubicBezTo>
                    <a:cubicBezTo>
                      <a:pt x="3927" y="3600"/>
                      <a:pt x="3984" y="3397"/>
                      <a:pt x="3973" y="3228"/>
                    </a:cubicBezTo>
                    <a:cubicBezTo>
                      <a:pt x="3961" y="3058"/>
                      <a:pt x="3894" y="2889"/>
                      <a:pt x="3882" y="2720"/>
                    </a:cubicBezTo>
                    <a:cubicBezTo>
                      <a:pt x="4176" y="2584"/>
                      <a:pt x="4446" y="2426"/>
                      <a:pt x="4695" y="2235"/>
                    </a:cubicBezTo>
                    <a:cubicBezTo>
                      <a:pt x="4887" y="2099"/>
                      <a:pt x="5078" y="1919"/>
                      <a:pt x="5090" y="1682"/>
                    </a:cubicBezTo>
                    <a:cubicBezTo>
                      <a:pt x="5101" y="1445"/>
                      <a:pt x="4943" y="1253"/>
                      <a:pt x="4762" y="1106"/>
                    </a:cubicBezTo>
                    <a:cubicBezTo>
                      <a:pt x="4108" y="542"/>
                      <a:pt x="3217" y="361"/>
                      <a:pt x="2370" y="237"/>
                    </a:cubicBezTo>
                    <a:cubicBezTo>
                      <a:pt x="1953" y="181"/>
                      <a:pt x="1546" y="136"/>
                      <a:pt x="1140" y="102"/>
                    </a:cubicBezTo>
                    <a:cubicBezTo>
                      <a:pt x="936" y="78"/>
                      <a:pt x="596" y="0"/>
                      <a:pt x="31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6" name="Google Shape;466;p11"/>
              <p:cNvSpPr/>
              <p:nvPr/>
            </p:nvSpPr>
            <p:spPr>
              <a:xfrm flipH="1">
                <a:off x="2828858" y="4709880"/>
                <a:ext cx="195622" cy="125324"/>
              </a:xfrm>
              <a:custGeom>
                <a:rect b="b" l="l" r="r" t="t"/>
                <a:pathLst>
                  <a:path extrusionOk="0" h="3326" w="5192">
                    <a:moveTo>
                      <a:pt x="3966" y="0"/>
                    </a:moveTo>
                    <a:cubicBezTo>
                      <a:pt x="3867" y="0"/>
                      <a:pt x="3765" y="19"/>
                      <a:pt x="3668" y="43"/>
                    </a:cubicBezTo>
                    <a:cubicBezTo>
                      <a:pt x="2822" y="246"/>
                      <a:pt x="2156" y="855"/>
                      <a:pt x="1546" y="1476"/>
                    </a:cubicBezTo>
                    <a:cubicBezTo>
                      <a:pt x="1264" y="1769"/>
                      <a:pt x="982" y="2063"/>
                      <a:pt x="711" y="2379"/>
                    </a:cubicBezTo>
                    <a:cubicBezTo>
                      <a:pt x="508" y="2593"/>
                      <a:pt x="57" y="2977"/>
                      <a:pt x="0" y="3270"/>
                    </a:cubicBezTo>
                    <a:cubicBezTo>
                      <a:pt x="99" y="3312"/>
                      <a:pt x="228" y="3325"/>
                      <a:pt x="365" y="3325"/>
                    </a:cubicBezTo>
                    <a:cubicBezTo>
                      <a:pt x="558" y="3325"/>
                      <a:pt x="767" y="3299"/>
                      <a:pt x="926" y="3293"/>
                    </a:cubicBezTo>
                    <a:cubicBezTo>
                      <a:pt x="1253" y="3281"/>
                      <a:pt x="1580" y="3259"/>
                      <a:pt x="1908" y="3225"/>
                    </a:cubicBezTo>
                    <a:cubicBezTo>
                      <a:pt x="2551" y="3169"/>
                      <a:pt x="3194" y="3067"/>
                      <a:pt x="3826" y="2932"/>
                    </a:cubicBezTo>
                    <a:cubicBezTo>
                      <a:pt x="4198" y="2875"/>
                      <a:pt x="4559" y="2751"/>
                      <a:pt x="4898" y="2582"/>
                    </a:cubicBezTo>
                    <a:cubicBezTo>
                      <a:pt x="4999" y="2537"/>
                      <a:pt x="5078" y="2458"/>
                      <a:pt x="5135" y="2356"/>
                    </a:cubicBezTo>
                    <a:cubicBezTo>
                      <a:pt x="5191" y="2198"/>
                      <a:pt x="5067" y="2018"/>
                      <a:pt x="4920" y="1939"/>
                    </a:cubicBezTo>
                    <a:cubicBezTo>
                      <a:pt x="4774" y="1848"/>
                      <a:pt x="4593" y="1803"/>
                      <a:pt x="4458" y="1702"/>
                    </a:cubicBezTo>
                    <a:cubicBezTo>
                      <a:pt x="4514" y="1397"/>
                      <a:pt x="4548" y="1081"/>
                      <a:pt x="4548" y="765"/>
                    </a:cubicBezTo>
                    <a:cubicBezTo>
                      <a:pt x="4548" y="528"/>
                      <a:pt x="4514" y="269"/>
                      <a:pt x="4334" y="122"/>
                    </a:cubicBezTo>
                    <a:cubicBezTo>
                      <a:pt x="4224" y="32"/>
                      <a:pt x="4097" y="0"/>
                      <a:pt x="396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7" name="Google Shape;467;p11"/>
              <p:cNvSpPr/>
              <p:nvPr/>
            </p:nvSpPr>
            <p:spPr>
              <a:xfrm flipH="1">
                <a:off x="2995544" y="4794811"/>
                <a:ext cx="84209" cy="76453"/>
              </a:xfrm>
              <a:custGeom>
                <a:rect b="b" l="l" r="r" t="t"/>
                <a:pathLst>
                  <a:path extrusionOk="0" h="2029" w="2235">
                    <a:moveTo>
                      <a:pt x="1126" y="0"/>
                    </a:moveTo>
                    <a:cubicBezTo>
                      <a:pt x="1041" y="0"/>
                      <a:pt x="955" y="11"/>
                      <a:pt x="869" y="34"/>
                    </a:cubicBezTo>
                    <a:cubicBezTo>
                      <a:pt x="328" y="170"/>
                      <a:pt x="1" y="723"/>
                      <a:pt x="136" y="1264"/>
                    </a:cubicBezTo>
                    <a:cubicBezTo>
                      <a:pt x="251" y="1723"/>
                      <a:pt x="665" y="2028"/>
                      <a:pt x="1119" y="2028"/>
                    </a:cubicBezTo>
                    <a:cubicBezTo>
                      <a:pt x="1200" y="2028"/>
                      <a:pt x="1283" y="2018"/>
                      <a:pt x="1366" y="1998"/>
                    </a:cubicBezTo>
                    <a:cubicBezTo>
                      <a:pt x="1908" y="1862"/>
                      <a:pt x="2235" y="1309"/>
                      <a:pt x="2099" y="768"/>
                    </a:cubicBezTo>
                    <a:cubicBezTo>
                      <a:pt x="1985" y="312"/>
                      <a:pt x="1576" y="0"/>
                      <a:pt x="11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68" name="Google Shape;468;p11"/>
            <p:cNvGrpSpPr/>
            <p:nvPr/>
          </p:nvGrpSpPr>
          <p:grpSpPr>
            <a:xfrm>
              <a:off x="7505212" y="4497436"/>
              <a:ext cx="1237348" cy="670727"/>
              <a:chOff x="3011484" y="1725758"/>
              <a:chExt cx="459093" cy="248878"/>
            </a:xfrm>
          </p:grpSpPr>
          <p:sp>
            <p:nvSpPr>
              <p:cNvPr id="469" name="Google Shape;469;p11"/>
              <p:cNvSpPr/>
              <p:nvPr/>
            </p:nvSpPr>
            <p:spPr>
              <a:xfrm>
                <a:off x="3341326" y="1833627"/>
                <a:ext cx="23257" cy="141010"/>
              </a:xfrm>
              <a:custGeom>
                <a:rect b="b" l="l" r="r" t="t"/>
                <a:pathLst>
                  <a:path extrusionOk="0" h="3753" w="619">
                    <a:moveTo>
                      <a:pt x="598" y="1"/>
                    </a:moveTo>
                    <a:cubicBezTo>
                      <a:pt x="587" y="1"/>
                      <a:pt x="578" y="8"/>
                      <a:pt x="578" y="15"/>
                    </a:cubicBezTo>
                    <a:cubicBezTo>
                      <a:pt x="551" y="106"/>
                      <a:pt x="528" y="200"/>
                      <a:pt x="501" y="291"/>
                    </a:cubicBezTo>
                    <a:cubicBezTo>
                      <a:pt x="492" y="327"/>
                      <a:pt x="483" y="367"/>
                      <a:pt x="474" y="404"/>
                    </a:cubicBezTo>
                    <a:cubicBezTo>
                      <a:pt x="452" y="498"/>
                      <a:pt x="429" y="589"/>
                      <a:pt x="407" y="683"/>
                    </a:cubicBezTo>
                    <a:cubicBezTo>
                      <a:pt x="208" y="1518"/>
                      <a:pt x="82" y="2372"/>
                      <a:pt x="27" y="3229"/>
                    </a:cubicBezTo>
                    <a:lnTo>
                      <a:pt x="27" y="3252"/>
                    </a:lnTo>
                    <a:cubicBezTo>
                      <a:pt x="14" y="3419"/>
                      <a:pt x="5" y="3581"/>
                      <a:pt x="0" y="3753"/>
                    </a:cubicBezTo>
                    <a:lnTo>
                      <a:pt x="45" y="3753"/>
                    </a:lnTo>
                    <a:cubicBezTo>
                      <a:pt x="50" y="3504"/>
                      <a:pt x="64" y="3261"/>
                      <a:pt x="86" y="3017"/>
                    </a:cubicBezTo>
                    <a:cubicBezTo>
                      <a:pt x="86" y="3003"/>
                      <a:pt x="86" y="2990"/>
                      <a:pt x="86" y="2976"/>
                    </a:cubicBezTo>
                    <a:cubicBezTo>
                      <a:pt x="154" y="2168"/>
                      <a:pt x="285" y="1365"/>
                      <a:pt x="474" y="580"/>
                    </a:cubicBezTo>
                    <a:cubicBezTo>
                      <a:pt x="488" y="521"/>
                      <a:pt x="501" y="467"/>
                      <a:pt x="515" y="408"/>
                    </a:cubicBezTo>
                    <a:cubicBezTo>
                      <a:pt x="528" y="367"/>
                      <a:pt x="537" y="322"/>
                      <a:pt x="551" y="282"/>
                    </a:cubicBezTo>
                    <a:cubicBezTo>
                      <a:pt x="574" y="191"/>
                      <a:pt x="596" y="110"/>
                      <a:pt x="619" y="24"/>
                    </a:cubicBezTo>
                    <a:cubicBezTo>
                      <a:pt x="619" y="15"/>
                      <a:pt x="614" y="2"/>
                      <a:pt x="605" y="2"/>
                    </a:cubicBezTo>
                    <a:cubicBezTo>
                      <a:pt x="603" y="1"/>
                      <a:pt x="600" y="1"/>
                      <a:pt x="598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0" name="Google Shape;470;p11"/>
              <p:cNvSpPr/>
              <p:nvPr/>
            </p:nvSpPr>
            <p:spPr>
              <a:xfrm>
                <a:off x="3343543" y="1907080"/>
                <a:ext cx="56171" cy="42457"/>
              </a:xfrm>
              <a:custGeom>
                <a:rect b="b" l="l" r="r" t="t"/>
                <a:pathLst>
                  <a:path extrusionOk="0" h="1130" w="1495">
                    <a:moveTo>
                      <a:pt x="1027" y="1"/>
                    </a:moveTo>
                    <a:cubicBezTo>
                      <a:pt x="1009" y="1"/>
                      <a:pt x="992" y="1"/>
                      <a:pt x="975" y="1"/>
                    </a:cubicBezTo>
                    <a:cubicBezTo>
                      <a:pt x="790" y="15"/>
                      <a:pt x="609" y="69"/>
                      <a:pt x="456" y="173"/>
                    </a:cubicBezTo>
                    <a:cubicBezTo>
                      <a:pt x="302" y="272"/>
                      <a:pt x="185" y="421"/>
                      <a:pt x="126" y="597"/>
                    </a:cubicBezTo>
                    <a:cubicBezTo>
                      <a:pt x="86" y="740"/>
                      <a:pt x="56" y="935"/>
                      <a:pt x="14" y="1084"/>
                    </a:cubicBezTo>
                    <a:lnTo>
                      <a:pt x="14" y="1084"/>
                    </a:lnTo>
                    <a:cubicBezTo>
                      <a:pt x="39" y="1033"/>
                      <a:pt x="96" y="997"/>
                      <a:pt x="149" y="972"/>
                    </a:cubicBezTo>
                    <a:cubicBezTo>
                      <a:pt x="348" y="877"/>
                      <a:pt x="569" y="841"/>
                      <a:pt x="776" y="778"/>
                    </a:cubicBezTo>
                    <a:cubicBezTo>
                      <a:pt x="988" y="719"/>
                      <a:pt x="1205" y="629"/>
                      <a:pt x="1341" y="453"/>
                    </a:cubicBezTo>
                    <a:cubicBezTo>
                      <a:pt x="1422" y="335"/>
                      <a:pt x="1476" y="200"/>
                      <a:pt x="1494" y="55"/>
                    </a:cubicBezTo>
                    <a:cubicBezTo>
                      <a:pt x="1340" y="19"/>
                      <a:pt x="1182" y="1"/>
                      <a:pt x="1027" y="1"/>
                    </a:cubicBezTo>
                    <a:close/>
                    <a:moveTo>
                      <a:pt x="14" y="1084"/>
                    </a:moveTo>
                    <a:lnTo>
                      <a:pt x="14" y="1084"/>
                    </a:lnTo>
                    <a:cubicBezTo>
                      <a:pt x="7" y="1098"/>
                      <a:pt x="2" y="1113"/>
                      <a:pt x="0" y="1130"/>
                    </a:cubicBezTo>
                    <a:cubicBezTo>
                      <a:pt x="5" y="1115"/>
                      <a:pt x="9" y="1100"/>
                      <a:pt x="14" y="1084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1" name="Google Shape;471;p11"/>
              <p:cNvSpPr/>
              <p:nvPr/>
            </p:nvSpPr>
            <p:spPr>
              <a:xfrm>
                <a:off x="3292633" y="1909973"/>
                <a:ext cx="50234" cy="48055"/>
              </a:xfrm>
              <a:custGeom>
                <a:rect b="b" l="l" r="r" t="t"/>
                <a:pathLst>
                  <a:path extrusionOk="0" h="1279" w="1337">
                    <a:moveTo>
                      <a:pt x="188" y="1"/>
                    </a:moveTo>
                    <a:cubicBezTo>
                      <a:pt x="126" y="1"/>
                      <a:pt x="63" y="4"/>
                      <a:pt x="1" y="10"/>
                    </a:cubicBezTo>
                    <a:cubicBezTo>
                      <a:pt x="1" y="154"/>
                      <a:pt x="33" y="299"/>
                      <a:pt x="105" y="425"/>
                    </a:cubicBezTo>
                    <a:cubicBezTo>
                      <a:pt x="209" y="615"/>
                      <a:pt x="407" y="737"/>
                      <a:pt x="610" y="827"/>
                    </a:cubicBezTo>
                    <a:cubicBezTo>
                      <a:pt x="813" y="913"/>
                      <a:pt x="1026" y="980"/>
                      <a:pt x="1206" y="1102"/>
                    </a:cubicBezTo>
                    <a:cubicBezTo>
                      <a:pt x="1257" y="1135"/>
                      <a:pt x="1310" y="1182"/>
                      <a:pt x="1330" y="1237"/>
                    </a:cubicBezTo>
                    <a:lnTo>
                      <a:pt x="1330" y="1237"/>
                    </a:lnTo>
                    <a:cubicBezTo>
                      <a:pt x="1305" y="1082"/>
                      <a:pt x="1303" y="881"/>
                      <a:pt x="1283" y="737"/>
                    </a:cubicBezTo>
                    <a:cubicBezTo>
                      <a:pt x="1247" y="552"/>
                      <a:pt x="1156" y="389"/>
                      <a:pt x="1016" y="267"/>
                    </a:cubicBezTo>
                    <a:cubicBezTo>
                      <a:pt x="877" y="145"/>
                      <a:pt x="710" y="64"/>
                      <a:pt x="529" y="28"/>
                    </a:cubicBezTo>
                    <a:cubicBezTo>
                      <a:pt x="415" y="11"/>
                      <a:pt x="302" y="1"/>
                      <a:pt x="188" y="1"/>
                    </a:cubicBezTo>
                    <a:close/>
                    <a:moveTo>
                      <a:pt x="1330" y="1237"/>
                    </a:moveTo>
                    <a:cubicBezTo>
                      <a:pt x="1332" y="1251"/>
                      <a:pt x="1334" y="1265"/>
                      <a:pt x="1337" y="1278"/>
                    </a:cubicBezTo>
                    <a:cubicBezTo>
                      <a:pt x="1337" y="1264"/>
                      <a:pt x="1334" y="1250"/>
                      <a:pt x="1330" y="1237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2" name="Google Shape;472;p11"/>
              <p:cNvSpPr/>
              <p:nvPr/>
            </p:nvSpPr>
            <p:spPr>
              <a:xfrm>
                <a:off x="3266521" y="1725758"/>
                <a:ext cx="204056" cy="195978"/>
              </a:xfrm>
              <a:custGeom>
                <a:rect b="b" l="l" r="r" t="t"/>
                <a:pathLst>
                  <a:path extrusionOk="0" h="5216" w="5431">
                    <a:moveTo>
                      <a:pt x="3243" y="1"/>
                    </a:moveTo>
                    <a:cubicBezTo>
                      <a:pt x="2633" y="1"/>
                      <a:pt x="2605" y="2087"/>
                      <a:pt x="2605" y="2087"/>
                    </a:cubicBezTo>
                    <a:cubicBezTo>
                      <a:pt x="2605" y="2087"/>
                      <a:pt x="2318" y="259"/>
                      <a:pt x="1732" y="259"/>
                    </a:cubicBezTo>
                    <a:cubicBezTo>
                      <a:pt x="1695" y="259"/>
                      <a:pt x="1656" y="266"/>
                      <a:pt x="1617" y="282"/>
                    </a:cubicBezTo>
                    <a:cubicBezTo>
                      <a:pt x="958" y="544"/>
                      <a:pt x="2258" y="2327"/>
                      <a:pt x="2258" y="2327"/>
                    </a:cubicBezTo>
                    <a:cubicBezTo>
                      <a:pt x="2258" y="2327"/>
                      <a:pt x="1154" y="1444"/>
                      <a:pt x="594" y="1444"/>
                    </a:cubicBezTo>
                    <a:cubicBezTo>
                      <a:pt x="484" y="1444"/>
                      <a:pt x="395" y="1478"/>
                      <a:pt x="339" y="1559"/>
                    </a:cubicBezTo>
                    <a:cubicBezTo>
                      <a:pt x="1" y="2056"/>
                      <a:pt x="2045" y="2760"/>
                      <a:pt x="2045" y="2760"/>
                    </a:cubicBezTo>
                    <a:cubicBezTo>
                      <a:pt x="2045" y="2760"/>
                      <a:pt x="1999" y="2759"/>
                      <a:pt x="1922" y="2759"/>
                    </a:cubicBezTo>
                    <a:cubicBezTo>
                      <a:pt x="1517" y="2759"/>
                      <a:pt x="260" y="2797"/>
                      <a:pt x="249" y="3270"/>
                    </a:cubicBezTo>
                    <a:cubicBezTo>
                      <a:pt x="247" y="3424"/>
                      <a:pt x="393" y="3480"/>
                      <a:pt x="607" y="3480"/>
                    </a:cubicBezTo>
                    <a:cubicBezTo>
                      <a:pt x="1176" y="3480"/>
                      <a:pt x="2221" y="3085"/>
                      <a:pt x="2222" y="3085"/>
                    </a:cubicBezTo>
                    <a:lnTo>
                      <a:pt x="2222" y="3085"/>
                    </a:lnTo>
                    <a:cubicBezTo>
                      <a:pt x="2221" y="3085"/>
                      <a:pt x="619" y="4222"/>
                      <a:pt x="1107" y="4674"/>
                    </a:cubicBezTo>
                    <a:cubicBezTo>
                      <a:pt x="1143" y="4708"/>
                      <a:pt x="1186" y="4724"/>
                      <a:pt x="1234" y="4724"/>
                    </a:cubicBezTo>
                    <a:cubicBezTo>
                      <a:pt x="1681" y="4724"/>
                      <a:pt x="2533" y="3333"/>
                      <a:pt x="2533" y="3333"/>
                    </a:cubicBezTo>
                    <a:lnTo>
                      <a:pt x="2533" y="3333"/>
                    </a:lnTo>
                    <a:cubicBezTo>
                      <a:pt x="2533" y="3333"/>
                      <a:pt x="2222" y="5193"/>
                      <a:pt x="2912" y="5215"/>
                    </a:cubicBezTo>
                    <a:cubicBezTo>
                      <a:pt x="2916" y="5216"/>
                      <a:pt x="2919" y="5216"/>
                      <a:pt x="2923" y="5216"/>
                    </a:cubicBezTo>
                    <a:cubicBezTo>
                      <a:pt x="3600" y="5216"/>
                      <a:pt x="2885" y="3121"/>
                      <a:pt x="2885" y="3121"/>
                    </a:cubicBezTo>
                    <a:lnTo>
                      <a:pt x="2885" y="3121"/>
                    </a:lnTo>
                    <a:cubicBezTo>
                      <a:pt x="2885" y="3121"/>
                      <a:pt x="3769" y="4208"/>
                      <a:pt x="4345" y="4208"/>
                    </a:cubicBezTo>
                    <a:cubicBezTo>
                      <a:pt x="4461" y="4208"/>
                      <a:pt x="4564" y="4165"/>
                      <a:pt x="4645" y="4060"/>
                    </a:cubicBezTo>
                    <a:cubicBezTo>
                      <a:pt x="5133" y="3433"/>
                      <a:pt x="3219" y="2805"/>
                      <a:pt x="3219" y="2805"/>
                    </a:cubicBezTo>
                    <a:cubicBezTo>
                      <a:pt x="3219" y="2805"/>
                      <a:pt x="5431" y="2525"/>
                      <a:pt x="5101" y="1758"/>
                    </a:cubicBezTo>
                    <a:cubicBezTo>
                      <a:pt x="5022" y="1571"/>
                      <a:pt x="4861" y="1500"/>
                      <a:pt x="4662" y="1500"/>
                    </a:cubicBezTo>
                    <a:cubicBezTo>
                      <a:pt x="4048" y="1500"/>
                      <a:pt x="3079" y="2178"/>
                      <a:pt x="3079" y="2178"/>
                    </a:cubicBezTo>
                    <a:cubicBezTo>
                      <a:pt x="3079" y="2178"/>
                      <a:pt x="4131" y="372"/>
                      <a:pt x="3382" y="34"/>
                    </a:cubicBezTo>
                    <a:cubicBezTo>
                      <a:pt x="3332" y="11"/>
                      <a:pt x="3286" y="1"/>
                      <a:pt x="324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3" name="Google Shape;473;p11"/>
              <p:cNvSpPr/>
              <p:nvPr/>
            </p:nvSpPr>
            <p:spPr>
              <a:xfrm>
                <a:off x="3338959" y="1799812"/>
                <a:ext cx="54630" cy="49821"/>
              </a:xfrm>
              <a:custGeom>
                <a:rect b="b" l="l" r="r" t="t"/>
                <a:pathLst>
                  <a:path extrusionOk="0" h="1326" w="1454">
                    <a:moveTo>
                      <a:pt x="725" y="0"/>
                    </a:moveTo>
                    <a:cubicBezTo>
                      <a:pt x="555" y="0"/>
                      <a:pt x="386" y="65"/>
                      <a:pt x="257" y="193"/>
                    </a:cubicBezTo>
                    <a:cubicBezTo>
                      <a:pt x="0" y="455"/>
                      <a:pt x="0" y="875"/>
                      <a:pt x="257" y="1132"/>
                    </a:cubicBezTo>
                    <a:cubicBezTo>
                      <a:pt x="386" y="1261"/>
                      <a:pt x="555" y="1325"/>
                      <a:pt x="725" y="1325"/>
                    </a:cubicBezTo>
                    <a:cubicBezTo>
                      <a:pt x="895" y="1325"/>
                      <a:pt x="1065" y="1261"/>
                      <a:pt x="1196" y="1132"/>
                    </a:cubicBezTo>
                    <a:cubicBezTo>
                      <a:pt x="1454" y="875"/>
                      <a:pt x="1454" y="455"/>
                      <a:pt x="1196" y="193"/>
                    </a:cubicBezTo>
                    <a:cubicBezTo>
                      <a:pt x="1065" y="65"/>
                      <a:pt x="895" y="0"/>
                      <a:pt x="72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4" name="Google Shape;474;p11"/>
              <p:cNvSpPr/>
              <p:nvPr/>
            </p:nvSpPr>
            <p:spPr>
              <a:xfrm>
                <a:off x="3375930" y="1820777"/>
                <a:ext cx="7139" cy="7176"/>
              </a:xfrm>
              <a:custGeom>
                <a:rect b="b" l="l" r="r" t="t"/>
                <a:pathLst>
                  <a:path extrusionOk="0" h="191" w="190">
                    <a:moveTo>
                      <a:pt x="95" y="1"/>
                    </a:moveTo>
                    <a:cubicBezTo>
                      <a:pt x="45" y="1"/>
                      <a:pt x="0" y="41"/>
                      <a:pt x="0" y="96"/>
                    </a:cubicBezTo>
                    <a:cubicBezTo>
                      <a:pt x="0" y="145"/>
                      <a:pt x="45" y="190"/>
                      <a:pt x="95" y="190"/>
                    </a:cubicBezTo>
                    <a:cubicBezTo>
                      <a:pt x="149" y="190"/>
                      <a:pt x="190" y="145"/>
                      <a:pt x="190" y="96"/>
                    </a:cubicBezTo>
                    <a:cubicBezTo>
                      <a:pt x="190" y="41"/>
                      <a:pt x="149" y="1"/>
                      <a:pt x="95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5" name="Google Shape;475;p11"/>
              <p:cNvSpPr/>
              <p:nvPr/>
            </p:nvSpPr>
            <p:spPr>
              <a:xfrm>
                <a:off x="3349442" y="1819425"/>
                <a:ext cx="8191" cy="7026"/>
              </a:xfrm>
              <a:custGeom>
                <a:rect b="b" l="l" r="r" t="t"/>
                <a:pathLst>
                  <a:path extrusionOk="0" h="187" w="218">
                    <a:moveTo>
                      <a:pt x="96" y="1"/>
                    </a:moveTo>
                    <a:cubicBezTo>
                      <a:pt x="42" y="1"/>
                      <a:pt x="1" y="41"/>
                      <a:pt x="1" y="96"/>
                    </a:cubicBezTo>
                    <a:cubicBezTo>
                      <a:pt x="1" y="150"/>
                      <a:pt x="46" y="186"/>
                      <a:pt x="93" y="186"/>
                    </a:cubicBezTo>
                    <a:cubicBezTo>
                      <a:pt x="116" y="186"/>
                      <a:pt x="140" y="178"/>
                      <a:pt x="159" y="159"/>
                    </a:cubicBezTo>
                    <a:cubicBezTo>
                      <a:pt x="218" y="100"/>
                      <a:pt x="177" y="1"/>
                      <a:pt x="96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6" name="Google Shape;476;p11"/>
              <p:cNvSpPr/>
              <p:nvPr/>
            </p:nvSpPr>
            <p:spPr>
              <a:xfrm>
                <a:off x="3358797" y="1826225"/>
                <a:ext cx="13676" cy="8491"/>
              </a:xfrm>
              <a:custGeom>
                <a:rect b="b" l="l" r="r" t="t"/>
                <a:pathLst>
                  <a:path extrusionOk="0" h="226" w="364">
                    <a:moveTo>
                      <a:pt x="18" y="0"/>
                    </a:moveTo>
                    <a:cubicBezTo>
                      <a:pt x="9" y="0"/>
                      <a:pt x="0" y="14"/>
                      <a:pt x="0" y="23"/>
                    </a:cubicBezTo>
                    <a:cubicBezTo>
                      <a:pt x="5" y="91"/>
                      <a:pt x="50" y="217"/>
                      <a:pt x="172" y="226"/>
                    </a:cubicBezTo>
                    <a:lnTo>
                      <a:pt x="176" y="226"/>
                    </a:lnTo>
                    <a:cubicBezTo>
                      <a:pt x="294" y="226"/>
                      <a:pt x="348" y="104"/>
                      <a:pt x="361" y="36"/>
                    </a:cubicBezTo>
                    <a:cubicBezTo>
                      <a:pt x="364" y="21"/>
                      <a:pt x="351" y="11"/>
                      <a:pt x="339" y="11"/>
                    </a:cubicBezTo>
                    <a:cubicBezTo>
                      <a:pt x="331" y="11"/>
                      <a:pt x="323" y="16"/>
                      <a:pt x="321" y="27"/>
                    </a:cubicBezTo>
                    <a:cubicBezTo>
                      <a:pt x="321" y="32"/>
                      <a:pt x="290" y="181"/>
                      <a:pt x="181" y="181"/>
                    </a:cubicBezTo>
                    <a:cubicBezTo>
                      <a:pt x="180" y="181"/>
                      <a:pt x="178" y="181"/>
                      <a:pt x="176" y="181"/>
                    </a:cubicBezTo>
                    <a:cubicBezTo>
                      <a:pt x="63" y="176"/>
                      <a:pt x="45" y="27"/>
                      <a:pt x="45" y="18"/>
                    </a:cubicBezTo>
                    <a:cubicBezTo>
                      <a:pt x="41" y="9"/>
                      <a:pt x="32" y="0"/>
                      <a:pt x="18" y="0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7" name="Google Shape;477;p11"/>
              <p:cNvSpPr/>
              <p:nvPr/>
            </p:nvSpPr>
            <p:spPr>
              <a:xfrm>
                <a:off x="3115107" y="1836182"/>
                <a:ext cx="22919" cy="138304"/>
              </a:xfrm>
              <a:custGeom>
                <a:rect b="b" l="l" r="r" t="t"/>
                <a:pathLst>
                  <a:path extrusionOk="0" h="3681" w="610">
                    <a:moveTo>
                      <a:pt x="25" y="0"/>
                    </a:moveTo>
                    <a:cubicBezTo>
                      <a:pt x="23" y="0"/>
                      <a:pt x="21" y="1"/>
                      <a:pt x="18" y="2"/>
                    </a:cubicBezTo>
                    <a:cubicBezTo>
                      <a:pt x="5" y="2"/>
                      <a:pt x="0" y="15"/>
                      <a:pt x="5" y="29"/>
                    </a:cubicBezTo>
                    <a:cubicBezTo>
                      <a:pt x="27" y="114"/>
                      <a:pt x="50" y="200"/>
                      <a:pt x="72" y="281"/>
                    </a:cubicBezTo>
                    <a:cubicBezTo>
                      <a:pt x="81" y="322"/>
                      <a:pt x="95" y="363"/>
                      <a:pt x="104" y="408"/>
                    </a:cubicBezTo>
                    <a:cubicBezTo>
                      <a:pt x="117" y="462"/>
                      <a:pt x="131" y="521"/>
                      <a:pt x="145" y="575"/>
                    </a:cubicBezTo>
                    <a:cubicBezTo>
                      <a:pt x="334" y="1347"/>
                      <a:pt x="461" y="2132"/>
                      <a:pt x="524" y="2922"/>
                    </a:cubicBezTo>
                    <a:cubicBezTo>
                      <a:pt x="524" y="2935"/>
                      <a:pt x="524" y="2949"/>
                      <a:pt x="528" y="2963"/>
                    </a:cubicBezTo>
                    <a:cubicBezTo>
                      <a:pt x="546" y="3202"/>
                      <a:pt x="560" y="3441"/>
                      <a:pt x="569" y="3680"/>
                    </a:cubicBezTo>
                    <a:lnTo>
                      <a:pt x="609" y="3680"/>
                    </a:lnTo>
                    <a:cubicBezTo>
                      <a:pt x="605" y="3518"/>
                      <a:pt x="596" y="3351"/>
                      <a:pt x="587" y="3188"/>
                    </a:cubicBezTo>
                    <a:lnTo>
                      <a:pt x="587" y="3166"/>
                    </a:lnTo>
                    <a:cubicBezTo>
                      <a:pt x="528" y="2326"/>
                      <a:pt x="406" y="1491"/>
                      <a:pt x="212" y="674"/>
                    </a:cubicBezTo>
                    <a:cubicBezTo>
                      <a:pt x="194" y="584"/>
                      <a:pt x="172" y="489"/>
                      <a:pt x="145" y="399"/>
                    </a:cubicBezTo>
                    <a:lnTo>
                      <a:pt x="117" y="286"/>
                    </a:lnTo>
                    <a:cubicBezTo>
                      <a:pt x="95" y="196"/>
                      <a:pt x="68" y="105"/>
                      <a:pt x="45" y="15"/>
                    </a:cubicBezTo>
                    <a:cubicBezTo>
                      <a:pt x="42" y="8"/>
                      <a:pt x="35" y="0"/>
                      <a:pt x="25" y="0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8" name="Google Shape;478;p11"/>
              <p:cNvSpPr/>
              <p:nvPr/>
            </p:nvSpPr>
            <p:spPr>
              <a:xfrm>
                <a:off x="3080654" y="1908432"/>
                <a:ext cx="55344" cy="41630"/>
              </a:xfrm>
              <a:custGeom>
                <a:rect b="b" l="l" r="r" t="t"/>
                <a:pathLst>
                  <a:path extrusionOk="0" h="1108" w="1473">
                    <a:moveTo>
                      <a:pt x="462" y="1"/>
                    </a:moveTo>
                    <a:cubicBezTo>
                      <a:pt x="305" y="1"/>
                      <a:pt x="151" y="19"/>
                      <a:pt x="1" y="51"/>
                    </a:cubicBezTo>
                    <a:cubicBezTo>
                      <a:pt x="19" y="195"/>
                      <a:pt x="73" y="326"/>
                      <a:pt x="154" y="444"/>
                    </a:cubicBezTo>
                    <a:cubicBezTo>
                      <a:pt x="285" y="615"/>
                      <a:pt x="493" y="706"/>
                      <a:pt x="705" y="764"/>
                    </a:cubicBezTo>
                    <a:cubicBezTo>
                      <a:pt x="913" y="823"/>
                      <a:pt x="1129" y="859"/>
                      <a:pt x="1323" y="949"/>
                    </a:cubicBezTo>
                    <a:cubicBezTo>
                      <a:pt x="1378" y="978"/>
                      <a:pt x="1435" y="1016"/>
                      <a:pt x="1460" y="1067"/>
                    </a:cubicBezTo>
                    <a:lnTo>
                      <a:pt x="1460" y="1067"/>
                    </a:lnTo>
                    <a:cubicBezTo>
                      <a:pt x="1417" y="918"/>
                      <a:pt x="1387" y="724"/>
                      <a:pt x="1341" y="584"/>
                    </a:cubicBezTo>
                    <a:cubicBezTo>
                      <a:pt x="1287" y="412"/>
                      <a:pt x="1174" y="263"/>
                      <a:pt x="1021" y="168"/>
                    </a:cubicBezTo>
                    <a:cubicBezTo>
                      <a:pt x="867" y="69"/>
                      <a:pt x="696" y="10"/>
                      <a:pt x="515" y="1"/>
                    </a:cubicBezTo>
                    <a:cubicBezTo>
                      <a:pt x="498" y="1"/>
                      <a:pt x="480" y="1"/>
                      <a:pt x="462" y="1"/>
                    </a:cubicBezTo>
                    <a:close/>
                    <a:moveTo>
                      <a:pt x="1460" y="1067"/>
                    </a:moveTo>
                    <a:cubicBezTo>
                      <a:pt x="1464" y="1081"/>
                      <a:pt x="1468" y="1094"/>
                      <a:pt x="1472" y="1107"/>
                    </a:cubicBezTo>
                    <a:cubicBezTo>
                      <a:pt x="1471" y="1093"/>
                      <a:pt x="1466" y="1080"/>
                      <a:pt x="1460" y="1067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9" name="Google Shape;479;p11"/>
              <p:cNvSpPr/>
              <p:nvPr/>
            </p:nvSpPr>
            <p:spPr>
              <a:xfrm>
                <a:off x="3136635" y="1911100"/>
                <a:ext cx="49220" cy="47266"/>
              </a:xfrm>
              <a:custGeom>
                <a:rect b="b" l="l" r="r" t="t"/>
                <a:pathLst>
                  <a:path extrusionOk="0" h="1258" w="1310">
                    <a:moveTo>
                      <a:pt x="1146" y="1"/>
                    </a:moveTo>
                    <a:cubicBezTo>
                      <a:pt x="1027" y="1"/>
                      <a:pt x="909" y="11"/>
                      <a:pt x="790" y="30"/>
                    </a:cubicBezTo>
                    <a:cubicBezTo>
                      <a:pt x="614" y="66"/>
                      <a:pt x="452" y="143"/>
                      <a:pt x="316" y="260"/>
                    </a:cubicBezTo>
                    <a:cubicBezTo>
                      <a:pt x="176" y="382"/>
                      <a:pt x="86" y="544"/>
                      <a:pt x="55" y="720"/>
                    </a:cubicBezTo>
                    <a:cubicBezTo>
                      <a:pt x="30" y="869"/>
                      <a:pt x="28" y="1064"/>
                      <a:pt x="7" y="1217"/>
                    </a:cubicBezTo>
                    <a:lnTo>
                      <a:pt x="7" y="1217"/>
                    </a:lnTo>
                    <a:cubicBezTo>
                      <a:pt x="23" y="1163"/>
                      <a:pt x="71" y="1118"/>
                      <a:pt x="122" y="1081"/>
                    </a:cubicBezTo>
                    <a:cubicBezTo>
                      <a:pt x="303" y="964"/>
                      <a:pt x="510" y="901"/>
                      <a:pt x="709" y="811"/>
                    </a:cubicBezTo>
                    <a:cubicBezTo>
                      <a:pt x="908" y="725"/>
                      <a:pt x="1102" y="607"/>
                      <a:pt x="1210" y="418"/>
                    </a:cubicBezTo>
                    <a:cubicBezTo>
                      <a:pt x="1278" y="291"/>
                      <a:pt x="1309" y="152"/>
                      <a:pt x="1305" y="7"/>
                    </a:cubicBezTo>
                    <a:cubicBezTo>
                      <a:pt x="1252" y="3"/>
                      <a:pt x="1199" y="1"/>
                      <a:pt x="1146" y="1"/>
                    </a:cubicBezTo>
                    <a:close/>
                    <a:moveTo>
                      <a:pt x="7" y="1217"/>
                    </a:moveTo>
                    <a:lnTo>
                      <a:pt x="7" y="1217"/>
                    </a:lnTo>
                    <a:cubicBezTo>
                      <a:pt x="3" y="1230"/>
                      <a:pt x="0" y="1243"/>
                      <a:pt x="0" y="1257"/>
                    </a:cubicBezTo>
                    <a:cubicBezTo>
                      <a:pt x="3" y="1244"/>
                      <a:pt x="5" y="1231"/>
                      <a:pt x="7" y="1217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0" name="Google Shape;480;p11"/>
              <p:cNvSpPr/>
              <p:nvPr/>
            </p:nvSpPr>
            <p:spPr>
              <a:xfrm>
                <a:off x="3011484" y="1730605"/>
                <a:ext cx="199623" cy="192146"/>
              </a:xfrm>
              <a:custGeom>
                <a:rect b="b" l="l" r="r" t="t"/>
                <a:pathLst>
                  <a:path extrusionOk="0" h="5114" w="5313">
                    <a:moveTo>
                      <a:pt x="2138" y="0"/>
                    </a:moveTo>
                    <a:cubicBezTo>
                      <a:pt x="2096" y="0"/>
                      <a:pt x="2052" y="10"/>
                      <a:pt x="2004" y="31"/>
                    </a:cubicBezTo>
                    <a:cubicBezTo>
                      <a:pt x="1273" y="361"/>
                      <a:pt x="2302" y="2135"/>
                      <a:pt x="2302" y="2135"/>
                    </a:cubicBezTo>
                    <a:cubicBezTo>
                      <a:pt x="2302" y="2135"/>
                      <a:pt x="1347" y="1466"/>
                      <a:pt x="745" y="1466"/>
                    </a:cubicBezTo>
                    <a:cubicBezTo>
                      <a:pt x="551" y="1466"/>
                      <a:pt x="393" y="1536"/>
                      <a:pt x="316" y="1719"/>
                    </a:cubicBezTo>
                    <a:cubicBezTo>
                      <a:pt x="0" y="2473"/>
                      <a:pt x="2162" y="2748"/>
                      <a:pt x="2162" y="2748"/>
                    </a:cubicBezTo>
                    <a:cubicBezTo>
                      <a:pt x="2162" y="2748"/>
                      <a:pt x="285" y="3362"/>
                      <a:pt x="763" y="3981"/>
                    </a:cubicBezTo>
                    <a:cubicBezTo>
                      <a:pt x="843" y="4083"/>
                      <a:pt x="944" y="4126"/>
                      <a:pt x="1058" y="4126"/>
                    </a:cubicBezTo>
                    <a:cubicBezTo>
                      <a:pt x="1623" y="4126"/>
                      <a:pt x="2487" y="3064"/>
                      <a:pt x="2487" y="3064"/>
                    </a:cubicBezTo>
                    <a:lnTo>
                      <a:pt x="2487" y="3064"/>
                    </a:lnTo>
                    <a:cubicBezTo>
                      <a:pt x="2487" y="3065"/>
                      <a:pt x="1786" y="5114"/>
                      <a:pt x="2449" y="5114"/>
                    </a:cubicBezTo>
                    <a:cubicBezTo>
                      <a:pt x="2453" y="5114"/>
                      <a:pt x="2457" y="5114"/>
                      <a:pt x="2460" y="5114"/>
                    </a:cubicBezTo>
                    <a:cubicBezTo>
                      <a:pt x="3137" y="5095"/>
                      <a:pt x="2830" y="3268"/>
                      <a:pt x="2830" y="3267"/>
                    </a:cubicBezTo>
                    <a:lnTo>
                      <a:pt x="2830" y="3267"/>
                    </a:lnTo>
                    <a:cubicBezTo>
                      <a:pt x="2830" y="3268"/>
                      <a:pt x="3665" y="4634"/>
                      <a:pt x="4105" y="4634"/>
                    </a:cubicBezTo>
                    <a:cubicBezTo>
                      <a:pt x="4151" y="4634"/>
                      <a:pt x="4193" y="4619"/>
                      <a:pt x="4230" y="4585"/>
                    </a:cubicBezTo>
                    <a:cubicBezTo>
                      <a:pt x="4708" y="4139"/>
                      <a:pt x="3137" y="3024"/>
                      <a:pt x="3137" y="3024"/>
                    </a:cubicBezTo>
                    <a:lnTo>
                      <a:pt x="3137" y="3024"/>
                    </a:lnTo>
                    <a:cubicBezTo>
                      <a:pt x="3137" y="3024"/>
                      <a:pt x="4163" y="3412"/>
                      <a:pt x="4719" y="3412"/>
                    </a:cubicBezTo>
                    <a:cubicBezTo>
                      <a:pt x="4930" y="3412"/>
                      <a:pt x="5073" y="3356"/>
                      <a:pt x="5069" y="3204"/>
                    </a:cubicBezTo>
                    <a:cubicBezTo>
                      <a:pt x="5062" y="2744"/>
                      <a:pt x="3837" y="2706"/>
                      <a:pt x="3435" y="2706"/>
                    </a:cubicBezTo>
                    <a:cubicBezTo>
                      <a:pt x="3356" y="2706"/>
                      <a:pt x="3309" y="2708"/>
                      <a:pt x="3309" y="2708"/>
                    </a:cubicBezTo>
                    <a:cubicBezTo>
                      <a:pt x="3309" y="2708"/>
                      <a:pt x="5313" y="2017"/>
                      <a:pt x="4983" y="1530"/>
                    </a:cubicBezTo>
                    <a:cubicBezTo>
                      <a:pt x="4930" y="1450"/>
                      <a:pt x="4844" y="1416"/>
                      <a:pt x="4736" y="1416"/>
                    </a:cubicBezTo>
                    <a:cubicBezTo>
                      <a:pt x="4191" y="1416"/>
                      <a:pt x="3106" y="2283"/>
                      <a:pt x="3106" y="2283"/>
                    </a:cubicBezTo>
                    <a:cubicBezTo>
                      <a:pt x="3106" y="2283"/>
                      <a:pt x="4379" y="532"/>
                      <a:pt x="3733" y="275"/>
                    </a:cubicBezTo>
                    <a:cubicBezTo>
                      <a:pt x="3695" y="260"/>
                      <a:pt x="3658" y="253"/>
                      <a:pt x="3623" y="253"/>
                    </a:cubicBezTo>
                    <a:cubicBezTo>
                      <a:pt x="3051" y="253"/>
                      <a:pt x="2767" y="2049"/>
                      <a:pt x="2767" y="2049"/>
                    </a:cubicBezTo>
                    <a:cubicBezTo>
                      <a:pt x="2767" y="2049"/>
                      <a:pt x="2740" y="0"/>
                      <a:pt x="213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1" name="Google Shape;481;p11"/>
              <p:cNvSpPr/>
              <p:nvPr/>
            </p:nvSpPr>
            <p:spPr>
              <a:xfrm>
                <a:off x="3087454" y="1803344"/>
                <a:ext cx="52601" cy="48844"/>
              </a:xfrm>
              <a:custGeom>
                <a:rect b="b" l="l" r="r" t="t"/>
                <a:pathLst>
                  <a:path extrusionOk="0" h="1300" w="1400">
                    <a:moveTo>
                      <a:pt x="696" y="0"/>
                    </a:moveTo>
                    <a:cubicBezTo>
                      <a:pt x="382" y="0"/>
                      <a:pt x="107" y="226"/>
                      <a:pt x="55" y="546"/>
                    </a:cubicBezTo>
                    <a:cubicBezTo>
                      <a:pt x="0" y="898"/>
                      <a:pt x="240" y="1232"/>
                      <a:pt x="596" y="1291"/>
                    </a:cubicBezTo>
                    <a:cubicBezTo>
                      <a:pt x="631" y="1297"/>
                      <a:pt x="667" y="1300"/>
                      <a:pt x="701" y="1300"/>
                    </a:cubicBezTo>
                    <a:cubicBezTo>
                      <a:pt x="1012" y="1300"/>
                      <a:pt x="1288" y="1070"/>
                      <a:pt x="1341" y="754"/>
                    </a:cubicBezTo>
                    <a:cubicBezTo>
                      <a:pt x="1400" y="397"/>
                      <a:pt x="1156" y="63"/>
                      <a:pt x="804" y="9"/>
                    </a:cubicBezTo>
                    <a:cubicBezTo>
                      <a:pt x="768" y="3"/>
                      <a:pt x="732" y="0"/>
                      <a:pt x="6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2" name="Google Shape;482;p11"/>
              <p:cNvSpPr/>
              <p:nvPr/>
            </p:nvSpPr>
            <p:spPr>
              <a:xfrm>
                <a:off x="3095945" y="1823858"/>
                <a:ext cx="8153" cy="6838"/>
              </a:xfrm>
              <a:custGeom>
                <a:rect b="b" l="l" r="r" t="t"/>
                <a:pathLst>
                  <a:path extrusionOk="0" h="182" w="217">
                    <a:moveTo>
                      <a:pt x="122" y="0"/>
                    </a:moveTo>
                    <a:cubicBezTo>
                      <a:pt x="41" y="0"/>
                      <a:pt x="0" y="99"/>
                      <a:pt x="59" y="154"/>
                    </a:cubicBezTo>
                    <a:cubicBezTo>
                      <a:pt x="78" y="173"/>
                      <a:pt x="101" y="181"/>
                      <a:pt x="124" y="181"/>
                    </a:cubicBezTo>
                    <a:cubicBezTo>
                      <a:pt x="172" y="181"/>
                      <a:pt x="217" y="145"/>
                      <a:pt x="217" y="90"/>
                    </a:cubicBezTo>
                    <a:cubicBezTo>
                      <a:pt x="217" y="41"/>
                      <a:pt x="176" y="0"/>
                      <a:pt x="122" y="0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3" name="Google Shape;483;p11"/>
              <p:cNvSpPr/>
              <p:nvPr/>
            </p:nvSpPr>
            <p:spPr>
              <a:xfrm>
                <a:off x="3121870" y="1822468"/>
                <a:ext cx="8191" cy="6876"/>
              </a:xfrm>
              <a:custGeom>
                <a:rect b="b" l="l" r="r" t="t"/>
                <a:pathLst>
                  <a:path extrusionOk="0" h="183" w="218">
                    <a:moveTo>
                      <a:pt x="127" y="1"/>
                    </a:moveTo>
                    <a:cubicBezTo>
                      <a:pt x="46" y="1"/>
                      <a:pt x="1" y="100"/>
                      <a:pt x="59" y="154"/>
                    </a:cubicBezTo>
                    <a:cubicBezTo>
                      <a:pt x="79" y="174"/>
                      <a:pt x="102" y="182"/>
                      <a:pt x="125" y="182"/>
                    </a:cubicBezTo>
                    <a:cubicBezTo>
                      <a:pt x="172" y="182"/>
                      <a:pt x="217" y="146"/>
                      <a:pt x="217" y="91"/>
                    </a:cubicBezTo>
                    <a:cubicBezTo>
                      <a:pt x="217" y="42"/>
                      <a:pt x="177" y="1"/>
                      <a:pt x="127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4" name="Google Shape;484;p11"/>
              <p:cNvSpPr/>
              <p:nvPr/>
            </p:nvSpPr>
            <p:spPr>
              <a:xfrm>
                <a:off x="3107630" y="1829081"/>
                <a:ext cx="13451" cy="8379"/>
              </a:xfrm>
              <a:custGeom>
                <a:rect b="b" l="l" r="r" t="t"/>
                <a:pathLst>
                  <a:path extrusionOk="0" h="223" w="358">
                    <a:moveTo>
                      <a:pt x="339" y="1"/>
                    </a:moveTo>
                    <a:cubicBezTo>
                      <a:pt x="326" y="1"/>
                      <a:pt x="316" y="10"/>
                      <a:pt x="316" y="19"/>
                    </a:cubicBezTo>
                    <a:cubicBezTo>
                      <a:pt x="316" y="28"/>
                      <a:pt x="294" y="173"/>
                      <a:pt x="186" y="177"/>
                    </a:cubicBezTo>
                    <a:cubicBezTo>
                      <a:pt x="184" y="177"/>
                      <a:pt x="182" y="177"/>
                      <a:pt x="181" y="177"/>
                    </a:cubicBezTo>
                    <a:cubicBezTo>
                      <a:pt x="72" y="177"/>
                      <a:pt x="41" y="28"/>
                      <a:pt x="41" y="28"/>
                    </a:cubicBezTo>
                    <a:cubicBezTo>
                      <a:pt x="41" y="21"/>
                      <a:pt x="32" y="13"/>
                      <a:pt x="24" y="13"/>
                    </a:cubicBezTo>
                    <a:cubicBezTo>
                      <a:pt x="22" y="13"/>
                      <a:pt x="20" y="14"/>
                      <a:pt x="19" y="15"/>
                    </a:cubicBezTo>
                    <a:cubicBezTo>
                      <a:pt x="5" y="15"/>
                      <a:pt x="1" y="24"/>
                      <a:pt x="1" y="37"/>
                    </a:cubicBezTo>
                    <a:cubicBezTo>
                      <a:pt x="14" y="100"/>
                      <a:pt x="68" y="222"/>
                      <a:pt x="181" y="222"/>
                    </a:cubicBezTo>
                    <a:lnTo>
                      <a:pt x="186" y="222"/>
                    </a:lnTo>
                    <a:cubicBezTo>
                      <a:pt x="303" y="213"/>
                      <a:pt x="348" y="91"/>
                      <a:pt x="357" y="24"/>
                    </a:cubicBezTo>
                    <a:cubicBezTo>
                      <a:pt x="357" y="15"/>
                      <a:pt x="348" y="1"/>
                      <a:pt x="339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85" name="Google Shape;485;p11"/>
            <p:cNvGrpSpPr/>
            <p:nvPr/>
          </p:nvGrpSpPr>
          <p:grpSpPr>
            <a:xfrm>
              <a:off x="595661" y="4549367"/>
              <a:ext cx="354260" cy="317650"/>
              <a:chOff x="4398691" y="3651940"/>
              <a:chExt cx="721654" cy="647078"/>
            </a:xfrm>
          </p:grpSpPr>
          <p:sp>
            <p:nvSpPr>
              <p:cNvPr id="486" name="Google Shape;486;p11"/>
              <p:cNvSpPr/>
              <p:nvPr/>
            </p:nvSpPr>
            <p:spPr>
              <a:xfrm>
                <a:off x="4562654" y="3760573"/>
                <a:ext cx="56259" cy="265843"/>
              </a:xfrm>
              <a:custGeom>
                <a:rect b="b" l="l" r="r" t="t"/>
                <a:pathLst>
                  <a:path extrusionOk="0" h="3147" w="666">
                    <a:moveTo>
                      <a:pt x="294" y="1"/>
                    </a:moveTo>
                    <a:lnTo>
                      <a:pt x="294" y="1"/>
                    </a:lnTo>
                    <a:cubicBezTo>
                      <a:pt x="248" y="35"/>
                      <a:pt x="215" y="57"/>
                      <a:pt x="181" y="91"/>
                    </a:cubicBezTo>
                    <a:cubicBezTo>
                      <a:pt x="0" y="1299"/>
                      <a:pt x="124" y="2292"/>
                      <a:pt x="553" y="3093"/>
                    </a:cubicBezTo>
                    <a:cubicBezTo>
                      <a:pt x="553" y="3104"/>
                      <a:pt x="564" y="3104"/>
                      <a:pt x="564" y="3115"/>
                    </a:cubicBezTo>
                    <a:cubicBezTo>
                      <a:pt x="564" y="3127"/>
                      <a:pt x="576" y="3127"/>
                      <a:pt x="576" y="3138"/>
                    </a:cubicBezTo>
                    <a:cubicBezTo>
                      <a:pt x="587" y="3144"/>
                      <a:pt x="598" y="3146"/>
                      <a:pt x="608" y="3146"/>
                    </a:cubicBezTo>
                    <a:cubicBezTo>
                      <a:pt x="618" y="3146"/>
                      <a:pt x="627" y="3144"/>
                      <a:pt x="632" y="3138"/>
                    </a:cubicBezTo>
                    <a:cubicBezTo>
                      <a:pt x="655" y="3127"/>
                      <a:pt x="666" y="3093"/>
                      <a:pt x="655" y="3070"/>
                    </a:cubicBezTo>
                    <a:lnTo>
                      <a:pt x="632" y="3014"/>
                    </a:lnTo>
                    <a:cubicBezTo>
                      <a:pt x="215" y="2213"/>
                      <a:pt x="102" y="1220"/>
                      <a:pt x="2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7" name="Google Shape;487;p11"/>
              <p:cNvSpPr/>
              <p:nvPr/>
            </p:nvSpPr>
            <p:spPr>
              <a:xfrm>
                <a:off x="4398691" y="3703046"/>
                <a:ext cx="633966" cy="595971"/>
              </a:xfrm>
              <a:custGeom>
                <a:rect b="b" l="l" r="r" t="t"/>
                <a:pathLst>
                  <a:path extrusionOk="0" h="7055" w="7505">
                    <a:moveTo>
                      <a:pt x="4482" y="1"/>
                    </a:moveTo>
                    <a:cubicBezTo>
                      <a:pt x="4213" y="1"/>
                      <a:pt x="3943" y="29"/>
                      <a:pt x="3679" y="84"/>
                    </a:cubicBezTo>
                    <a:cubicBezTo>
                      <a:pt x="3386" y="152"/>
                      <a:pt x="3104" y="242"/>
                      <a:pt x="2821" y="366"/>
                    </a:cubicBezTo>
                    <a:cubicBezTo>
                      <a:pt x="2032" y="738"/>
                      <a:pt x="1343" y="1314"/>
                      <a:pt x="835" y="2025"/>
                    </a:cubicBezTo>
                    <a:lnTo>
                      <a:pt x="779" y="2104"/>
                    </a:lnTo>
                    <a:cubicBezTo>
                      <a:pt x="531" y="2442"/>
                      <a:pt x="339" y="2826"/>
                      <a:pt x="203" y="3221"/>
                    </a:cubicBezTo>
                    <a:cubicBezTo>
                      <a:pt x="170" y="3322"/>
                      <a:pt x="136" y="3435"/>
                      <a:pt x="113" y="3537"/>
                    </a:cubicBezTo>
                    <a:cubicBezTo>
                      <a:pt x="0" y="4067"/>
                      <a:pt x="57" y="4609"/>
                      <a:pt x="282" y="5105"/>
                    </a:cubicBezTo>
                    <a:cubicBezTo>
                      <a:pt x="373" y="5297"/>
                      <a:pt x="497" y="5466"/>
                      <a:pt x="632" y="5636"/>
                    </a:cubicBezTo>
                    <a:cubicBezTo>
                      <a:pt x="734" y="5749"/>
                      <a:pt x="835" y="5861"/>
                      <a:pt x="937" y="5963"/>
                    </a:cubicBezTo>
                    <a:cubicBezTo>
                      <a:pt x="1163" y="6200"/>
                      <a:pt x="1400" y="6414"/>
                      <a:pt x="1670" y="6606"/>
                    </a:cubicBezTo>
                    <a:cubicBezTo>
                      <a:pt x="2146" y="6916"/>
                      <a:pt x="2706" y="7055"/>
                      <a:pt x="3275" y="7055"/>
                    </a:cubicBezTo>
                    <a:cubicBezTo>
                      <a:pt x="3867" y="7055"/>
                      <a:pt x="4470" y="6905"/>
                      <a:pt x="4999" y="6640"/>
                    </a:cubicBezTo>
                    <a:cubicBezTo>
                      <a:pt x="5857" y="6222"/>
                      <a:pt x="6556" y="5534"/>
                      <a:pt x="6985" y="4688"/>
                    </a:cubicBezTo>
                    <a:cubicBezTo>
                      <a:pt x="7053" y="4564"/>
                      <a:pt x="7109" y="4440"/>
                      <a:pt x="7155" y="4315"/>
                    </a:cubicBezTo>
                    <a:cubicBezTo>
                      <a:pt x="7335" y="3853"/>
                      <a:pt x="7448" y="3368"/>
                      <a:pt x="7493" y="2882"/>
                    </a:cubicBezTo>
                    <a:cubicBezTo>
                      <a:pt x="7504" y="2634"/>
                      <a:pt x="7493" y="2397"/>
                      <a:pt x="7448" y="2160"/>
                    </a:cubicBezTo>
                    <a:cubicBezTo>
                      <a:pt x="7414" y="2013"/>
                      <a:pt x="7380" y="1867"/>
                      <a:pt x="7324" y="1720"/>
                    </a:cubicBezTo>
                    <a:cubicBezTo>
                      <a:pt x="7211" y="1348"/>
                      <a:pt x="6985" y="998"/>
                      <a:pt x="6692" y="738"/>
                    </a:cubicBezTo>
                    <a:lnTo>
                      <a:pt x="6613" y="671"/>
                    </a:lnTo>
                    <a:cubicBezTo>
                      <a:pt x="6263" y="411"/>
                      <a:pt x="5868" y="231"/>
                      <a:pt x="5439" y="129"/>
                    </a:cubicBezTo>
                    <a:lnTo>
                      <a:pt x="5315" y="95"/>
                    </a:lnTo>
                    <a:cubicBezTo>
                      <a:pt x="5044" y="32"/>
                      <a:pt x="4763" y="1"/>
                      <a:pt x="448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8" name="Google Shape;488;p11"/>
              <p:cNvSpPr/>
              <p:nvPr/>
            </p:nvSpPr>
            <p:spPr>
              <a:xfrm>
                <a:off x="4813286" y="3712930"/>
                <a:ext cx="214560" cy="191251"/>
              </a:xfrm>
              <a:custGeom>
                <a:rect b="b" l="l" r="r" t="t"/>
                <a:pathLst>
                  <a:path extrusionOk="0" h="2264" w="2540">
                    <a:moveTo>
                      <a:pt x="531" y="1"/>
                    </a:moveTo>
                    <a:lnTo>
                      <a:pt x="486" y="46"/>
                    </a:lnTo>
                    <a:cubicBezTo>
                      <a:pt x="1" y="576"/>
                      <a:pt x="633" y="1513"/>
                      <a:pt x="1039" y="1863"/>
                    </a:cubicBezTo>
                    <a:cubicBezTo>
                      <a:pt x="1242" y="2043"/>
                      <a:pt x="1479" y="2179"/>
                      <a:pt x="1739" y="2235"/>
                    </a:cubicBezTo>
                    <a:cubicBezTo>
                      <a:pt x="1811" y="2254"/>
                      <a:pt x="1885" y="2263"/>
                      <a:pt x="1958" y="2263"/>
                    </a:cubicBezTo>
                    <a:cubicBezTo>
                      <a:pt x="2145" y="2263"/>
                      <a:pt x="2329" y="2202"/>
                      <a:pt x="2484" y="2088"/>
                    </a:cubicBezTo>
                    <a:cubicBezTo>
                      <a:pt x="2506" y="2066"/>
                      <a:pt x="2517" y="2054"/>
                      <a:pt x="2540" y="2043"/>
                    </a:cubicBezTo>
                    <a:cubicBezTo>
                      <a:pt x="2506" y="1885"/>
                      <a:pt x="2461" y="1738"/>
                      <a:pt x="2416" y="1603"/>
                    </a:cubicBezTo>
                    <a:cubicBezTo>
                      <a:pt x="2280" y="1186"/>
                      <a:pt x="2043" y="824"/>
                      <a:pt x="1705" y="554"/>
                    </a:cubicBezTo>
                    <a:cubicBezTo>
                      <a:pt x="1355" y="294"/>
                      <a:pt x="960" y="114"/>
                      <a:pt x="53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9" name="Google Shape;489;p11"/>
              <p:cNvSpPr/>
              <p:nvPr/>
            </p:nvSpPr>
            <p:spPr>
              <a:xfrm>
                <a:off x="4468297" y="3733879"/>
                <a:ext cx="181194" cy="191927"/>
              </a:xfrm>
              <a:custGeom>
                <a:rect b="b" l="l" r="r" t="t"/>
                <a:pathLst>
                  <a:path extrusionOk="0" h="2272" w="2145">
                    <a:moveTo>
                      <a:pt x="1997" y="1"/>
                    </a:moveTo>
                    <a:cubicBezTo>
                      <a:pt x="1196" y="373"/>
                      <a:pt x="519" y="949"/>
                      <a:pt x="0" y="1660"/>
                    </a:cubicBezTo>
                    <a:cubicBezTo>
                      <a:pt x="124" y="1998"/>
                      <a:pt x="418" y="2235"/>
                      <a:pt x="767" y="2269"/>
                    </a:cubicBezTo>
                    <a:cubicBezTo>
                      <a:pt x="790" y="2271"/>
                      <a:pt x="813" y="2272"/>
                      <a:pt x="836" y="2272"/>
                    </a:cubicBezTo>
                    <a:cubicBezTo>
                      <a:pt x="951" y="2272"/>
                      <a:pt x="1072" y="2248"/>
                      <a:pt x="1185" y="2201"/>
                    </a:cubicBezTo>
                    <a:cubicBezTo>
                      <a:pt x="1614" y="2021"/>
                      <a:pt x="1930" y="1648"/>
                      <a:pt x="2054" y="1197"/>
                    </a:cubicBezTo>
                    <a:cubicBezTo>
                      <a:pt x="2133" y="904"/>
                      <a:pt x="2144" y="599"/>
                      <a:pt x="2088" y="306"/>
                    </a:cubicBezTo>
                    <a:cubicBezTo>
                      <a:pt x="2076" y="204"/>
                      <a:pt x="2043" y="103"/>
                      <a:pt x="199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0" name="Google Shape;490;p11"/>
              <p:cNvSpPr/>
              <p:nvPr/>
            </p:nvSpPr>
            <p:spPr>
              <a:xfrm>
                <a:off x="4668414" y="3853325"/>
                <a:ext cx="187867" cy="163459"/>
              </a:xfrm>
              <a:custGeom>
                <a:rect b="b" l="l" r="r" t="t"/>
                <a:pathLst>
                  <a:path extrusionOk="0" h="1935" w="2224">
                    <a:moveTo>
                      <a:pt x="1045" y="0"/>
                    </a:moveTo>
                    <a:cubicBezTo>
                      <a:pt x="960" y="0"/>
                      <a:pt x="878" y="10"/>
                      <a:pt x="802" y="31"/>
                    </a:cubicBezTo>
                    <a:cubicBezTo>
                      <a:pt x="418" y="155"/>
                      <a:pt x="125" y="483"/>
                      <a:pt x="35" y="878"/>
                    </a:cubicBezTo>
                    <a:cubicBezTo>
                      <a:pt x="12" y="991"/>
                      <a:pt x="1" y="1103"/>
                      <a:pt x="23" y="1227"/>
                    </a:cubicBezTo>
                    <a:cubicBezTo>
                      <a:pt x="68" y="1476"/>
                      <a:pt x="226" y="1690"/>
                      <a:pt x="452" y="1814"/>
                    </a:cubicBezTo>
                    <a:cubicBezTo>
                      <a:pt x="628" y="1894"/>
                      <a:pt x="814" y="1935"/>
                      <a:pt x="999" y="1935"/>
                    </a:cubicBezTo>
                    <a:cubicBezTo>
                      <a:pt x="1230" y="1935"/>
                      <a:pt x="1459" y="1872"/>
                      <a:pt x="1660" y="1747"/>
                    </a:cubicBezTo>
                    <a:cubicBezTo>
                      <a:pt x="2043" y="1498"/>
                      <a:pt x="2224" y="900"/>
                      <a:pt x="1998" y="483"/>
                    </a:cubicBezTo>
                    <a:cubicBezTo>
                      <a:pt x="1824" y="189"/>
                      <a:pt x="1411" y="0"/>
                      <a:pt x="104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1" name="Google Shape;491;p11"/>
              <p:cNvSpPr/>
              <p:nvPr/>
            </p:nvSpPr>
            <p:spPr>
              <a:xfrm>
                <a:off x="4924875" y="3945571"/>
                <a:ext cx="106858" cy="152815"/>
              </a:xfrm>
              <a:custGeom>
                <a:rect b="b" l="l" r="r" t="t"/>
                <a:pathLst>
                  <a:path extrusionOk="0" h="1809" w="1265">
                    <a:moveTo>
                      <a:pt x="1264" y="0"/>
                    </a:moveTo>
                    <a:cubicBezTo>
                      <a:pt x="937" y="0"/>
                      <a:pt x="632" y="113"/>
                      <a:pt x="384" y="327"/>
                    </a:cubicBezTo>
                    <a:cubicBezTo>
                      <a:pt x="113" y="598"/>
                      <a:pt x="0" y="982"/>
                      <a:pt x="91" y="1354"/>
                    </a:cubicBezTo>
                    <a:cubicBezTo>
                      <a:pt x="102" y="1433"/>
                      <a:pt x="136" y="1512"/>
                      <a:pt x="192" y="1580"/>
                    </a:cubicBezTo>
                    <a:cubicBezTo>
                      <a:pt x="248" y="1648"/>
                      <a:pt x="316" y="1704"/>
                      <a:pt x="406" y="1749"/>
                    </a:cubicBezTo>
                    <a:cubicBezTo>
                      <a:pt x="500" y="1787"/>
                      <a:pt x="601" y="1808"/>
                      <a:pt x="704" y="1808"/>
                    </a:cubicBezTo>
                    <a:cubicBezTo>
                      <a:pt x="725" y="1808"/>
                      <a:pt x="746" y="1807"/>
                      <a:pt x="768" y="1806"/>
                    </a:cubicBezTo>
                    <a:cubicBezTo>
                      <a:pt x="824" y="1681"/>
                      <a:pt x="880" y="1557"/>
                      <a:pt x="926" y="1433"/>
                    </a:cubicBezTo>
                    <a:cubicBezTo>
                      <a:pt x="1106" y="971"/>
                      <a:pt x="1219" y="497"/>
                      <a:pt x="126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2" name="Google Shape;492;p11"/>
              <p:cNvSpPr/>
              <p:nvPr/>
            </p:nvSpPr>
            <p:spPr>
              <a:xfrm>
                <a:off x="4398691" y="3974630"/>
                <a:ext cx="120204" cy="204514"/>
              </a:xfrm>
              <a:custGeom>
                <a:rect b="b" l="l" r="r" t="t"/>
                <a:pathLst>
                  <a:path extrusionOk="0" h="2421" w="1423">
                    <a:moveTo>
                      <a:pt x="292" y="0"/>
                    </a:moveTo>
                    <a:cubicBezTo>
                      <a:pt x="262" y="0"/>
                      <a:pt x="233" y="2"/>
                      <a:pt x="203" y="6"/>
                    </a:cubicBezTo>
                    <a:cubicBezTo>
                      <a:pt x="170" y="107"/>
                      <a:pt x="136" y="220"/>
                      <a:pt x="113" y="333"/>
                    </a:cubicBezTo>
                    <a:cubicBezTo>
                      <a:pt x="0" y="852"/>
                      <a:pt x="57" y="1394"/>
                      <a:pt x="282" y="1890"/>
                    </a:cubicBezTo>
                    <a:cubicBezTo>
                      <a:pt x="373" y="2082"/>
                      <a:pt x="497" y="2251"/>
                      <a:pt x="632" y="2421"/>
                    </a:cubicBezTo>
                    <a:cubicBezTo>
                      <a:pt x="666" y="2409"/>
                      <a:pt x="689" y="2409"/>
                      <a:pt x="711" y="2398"/>
                    </a:cubicBezTo>
                    <a:cubicBezTo>
                      <a:pt x="914" y="2319"/>
                      <a:pt x="1072" y="2172"/>
                      <a:pt x="1174" y="1981"/>
                    </a:cubicBezTo>
                    <a:cubicBezTo>
                      <a:pt x="1253" y="1868"/>
                      <a:pt x="1309" y="1744"/>
                      <a:pt x="1343" y="1620"/>
                    </a:cubicBezTo>
                    <a:cubicBezTo>
                      <a:pt x="1400" y="1405"/>
                      <a:pt x="1422" y="1191"/>
                      <a:pt x="1377" y="976"/>
                    </a:cubicBezTo>
                    <a:cubicBezTo>
                      <a:pt x="1292" y="529"/>
                      <a:pt x="794" y="0"/>
                      <a:pt x="29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3" name="Google Shape;493;p11"/>
              <p:cNvSpPr/>
              <p:nvPr/>
            </p:nvSpPr>
            <p:spPr>
              <a:xfrm>
                <a:off x="4634118" y="4080560"/>
                <a:ext cx="230779" cy="148338"/>
              </a:xfrm>
              <a:custGeom>
                <a:rect b="b" l="l" r="r" t="t"/>
                <a:pathLst>
                  <a:path extrusionOk="0" h="1756" w="2732">
                    <a:moveTo>
                      <a:pt x="1714" y="1"/>
                    </a:moveTo>
                    <a:cubicBezTo>
                      <a:pt x="1277" y="1"/>
                      <a:pt x="803" y="143"/>
                      <a:pt x="531" y="309"/>
                    </a:cubicBezTo>
                    <a:cubicBezTo>
                      <a:pt x="384" y="377"/>
                      <a:pt x="271" y="490"/>
                      <a:pt x="192" y="625"/>
                    </a:cubicBezTo>
                    <a:cubicBezTo>
                      <a:pt x="1" y="964"/>
                      <a:pt x="215" y="1415"/>
                      <a:pt x="542" y="1607"/>
                    </a:cubicBezTo>
                    <a:cubicBezTo>
                      <a:pt x="727" y="1715"/>
                      <a:pt x="941" y="1755"/>
                      <a:pt x="1159" y="1755"/>
                    </a:cubicBezTo>
                    <a:cubicBezTo>
                      <a:pt x="1327" y="1755"/>
                      <a:pt x="1497" y="1731"/>
                      <a:pt x="1659" y="1697"/>
                    </a:cubicBezTo>
                    <a:cubicBezTo>
                      <a:pt x="2032" y="1618"/>
                      <a:pt x="2404" y="1471"/>
                      <a:pt x="2585" y="1133"/>
                    </a:cubicBezTo>
                    <a:cubicBezTo>
                      <a:pt x="2731" y="873"/>
                      <a:pt x="2720" y="478"/>
                      <a:pt x="2494" y="253"/>
                    </a:cubicBezTo>
                    <a:cubicBezTo>
                      <a:pt x="2308" y="71"/>
                      <a:pt x="2020" y="1"/>
                      <a:pt x="171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4" name="Google Shape;494;p11"/>
              <p:cNvSpPr/>
              <p:nvPr/>
            </p:nvSpPr>
            <p:spPr>
              <a:xfrm>
                <a:off x="4453936" y="3750690"/>
                <a:ext cx="530065" cy="440875"/>
              </a:xfrm>
              <a:custGeom>
                <a:rect b="b" l="l" r="r" t="t"/>
                <a:pathLst>
                  <a:path extrusionOk="0" h="5219" w="6275">
                    <a:moveTo>
                      <a:pt x="6210" y="1"/>
                    </a:moveTo>
                    <a:cubicBezTo>
                      <a:pt x="6202" y="1"/>
                      <a:pt x="6194" y="2"/>
                      <a:pt x="6185" y="5"/>
                    </a:cubicBezTo>
                    <a:cubicBezTo>
                      <a:pt x="4244" y="1201"/>
                      <a:pt x="1806" y="2860"/>
                      <a:pt x="23" y="5128"/>
                    </a:cubicBezTo>
                    <a:cubicBezTo>
                      <a:pt x="1" y="5151"/>
                      <a:pt x="1" y="5185"/>
                      <a:pt x="23" y="5207"/>
                    </a:cubicBezTo>
                    <a:cubicBezTo>
                      <a:pt x="35" y="5207"/>
                      <a:pt x="46" y="5207"/>
                      <a:pt x="57" y="5218"/>
                    </a:cubicBezTo>
                    <a:cubicBezTo>
                      <a:pt x="80" y="5207"/>
                      <a:pt x="91" y="5207"/>
                      <a:pt x="102" y="5196"/>
                    </a:cubicBezTo>
                    <a:cubicBezTo>
                      <a:pt x="1874" y="2939"/>
                      <a:pt x="4311" y="1291"/>
                      <a:pt x="6241" y="95"/>
                    </a:cubicBezTo>
                    <a:cubicBezTo>
                      <a:pt x="6264" y="84"/>
                      <a:pt x="6275" y="50"/>
                      <a:pt x="6264" y="28"/>
                    </a:cubicBezTo>
                    <a:cubicBezTo>
                      <a:pt x="6247" y="11"/>
                      <a:pt x="6231" y="1"/>
                      <a:pt x="62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5" name="Google Shape;495;p11"/>
              <p:cNvSpPr/>
              <p:nvPr/>
            </p:nvSpPr>
            <p:spPr>
              <a:xfrm>
                <a:off x="4857212" y="3692065"/>
                <a:ext cx="207887" cy="208738"/>
              </a:xfrm>
              <a:custGeom>
                <a:rect b="b" l="l" r="r" t="t"/>
                <a:pathLst>
                  <a:path extrusionOk="0" h="2471" w="2461">
                    <a:moveTo>
                      <a:pt x="984" y="0"/>
                    </a:moveTo>
                    <a:cubicBezTo>
                      <a:pt x="654" y="0"/>
                      <a:pt x="349" y="113"/>
                      <a:pt x="0" y="248"/>
                    </a:cubicBezTo>
                    <a:cubicBezTo>
                      <a:pt x="181" y="778"/>
                      <a:pt x="327" y="1150"/>
                      <a:pt x="677" y="1557"/>
                    </a:cubicBezTo>
                    <a:cubicBezTo>
                      <a:pt x="1151" y="2098"/>
                      <a:pt x="1715" y="2471"/>
                      <a:pt x="2043" y="2471"/>
                    </a:cubicBezTo>
                    <a:cubicBezTo>
                      <a:pt x="2347" y="2064"/>
                      <a:pt x="2460" y="1557"/>
                      <a:pt x="2358" y="1060"/>
                    </a:cubicBezTo>
                    <a:cubicBezTo>
                      <a:pt x="2257" y="586"/>
                      <a:pt x="1896" y="203"/>
                      <a:pt x="1422" y="67"/>
                    </a:cubicBezTo>
                    <a:cubicBezTo>
                      <a:pt x="1268" y="20"/>
                      <a:pt x="1124" y="0"/>
                      <a:pt x="9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6" name="Google Shape;496;p11"/>
              <p:cNvSpPr/>
              <p:nvPr/>
            </p:nvSpPr>
            <p:spPr>
              <a:xfrm>
                <a:off x="4962973" y="3651940"/>
                <a:ext cx="53387" cy="103989"/>
              </a:xfrm>
              <a:custGeom>
                <a:rect b="b" l="l" r="r" t="t"/>
                <a:pathLst>
                  <a:path extrusionOk="0" h="1231" w="632">
                    <a:moveTo>
                      <a:pt x="564" y="0"/>
                    </a:moveTo>
                    <a:cubicBezTo>
                      <a:pt x="546" y="0"/>
                      <a:pt x="528" y="10"/>
                      <a:pt x="520" y="34"/>
                    </a:cubicBezTo>
                    <a:lnTo>
                      <a:pt x="12" y="1163"/>
                    </a:lnTo>
                    <a:cubicBezTo>
                      <a:pt x="1" y="1185"/>
                      <a:pt x="12" y="1219"/>
                      <a:pt x="46" y="1231"/>
                    </a:cubicBezTo>
                    <a:lnTo>
                      <a:pt x="57" y="1231"/>
                    </a:lnTo>
                    <a:cubicBezTo>
                      <a:pt x="80" y="1231"/>
                      <a:pt x="102" y="1219"/>
                      <a:pt x="113" y="1197"/>
                    </a:cubicBezTo>
                    <a:lnTo>
                      <a:pt x="610" y="68"/>
                    </a:lnTo>
                    <a:cubicBezTo>
                      <a:pt x="632" y="32"/>
                      <a:pt x="598" y="0"/>
                      <a:pt x="5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7" name="Google Shape;497;p11"/>
              <p:cNvSpPr/>
              <p:nvPr/>
            </p:nvSpPr>
            <p:spPr>
              <a:xfrm>
                <a:off x="5009686" y="3783465"/>
                <a:ext cx="110659" cy="24920"/>
              </a:xfrm>
              <a:custGeom>
                <a:rect b="b" l="l" r="r" t="t"/>
                <a:pathLst>
                  <a:path extrusionOk="0" h="295" w="1310">
                    <a:moveTo>
                      <a:pt x="1253" y="1"/>
                    </a:moveTo>
                    <a:cubicBezTo>
                      <a:pt x="847" y="35"/>
                      <a:pt x="441" y="102"/>
                      <a:pt x="46" y="193"/>
                    </a:cubicBezTo>
                    <a:cubicBezTo>
                      <a:pt x="12" y="204"/>
                      <a:pt x="1" y="238"/>
                      <a:pt x="1" y="260"/>
                    </a:cubicBezTo>
                    <a:cubicBezTo>
                      <a:pt x="12" y="283"/>
                      <a:pt x="34" y="294"/>
                      <a:pt x="57" y="294"/>
                    </a:cubicBezTo>
                    <a:lnTo>
                      <a:pt x="68" y="294"/>
                    </a:lnTo>
                    <a:cubicBezTo>
                      <a:pt x="452" y="204"/>
                      <a:pt x="858" y="136"/>
                      <a:pt x="1264" y="102"/>
                    </a:cubicBezTo>
                    <a:cubicBezTo>
                      <a:pt x="1287" y="102"/>
                      <a:pt x="1310" y="80"/>
                      <a:pt x="1310" y="46"/>
                    </a:cubicBezTo>
                    <a:cubicBezTo>
                      <a:pt x="1310" y="23"/>
                      <a:pt x="1287" y="1"/>
                      <a:pt x="1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98" name="Google Shape;498;p11"/>
            <p:cNvGrpSpPr/>
            <p:nvPr/>
          </p:nvGrpSpPr>
          <p:grpSpPr>
            <a:xfrm flipH="1" rot="1125675">
              <a:off x="1408713" y="3922456"/>
              <a:ext cx="1127215" cy="1161207"/>
              <a:chOff x="7498330" y="3730067"/>
              <a:chExt cx="735527" cy="757707"/>
            </a:xfrm>
          </p:grpSpPr>
          <p:sp>
            <p:nvSpPr>
              <p:cNvPr id="499" name="Google Shape;499;p11"/>
              <p:cNvSpPr/>
              <p:nvPr/>
            </p:nvSpPr>
            <p:spPr>
              <a:xfrm>
                <a:off x="7768255" y="4399005"/>
                <a:ext cx="224342" cy="73026"/>
              </a:xfrm>
              <a:custGeom>
                <a:rect b="b" l="l" r="r" t="t"/>
                <a:pathLst>
                  <a:path extrusionOk="0" h="1554" w="4774">
                    <a:moveTo>
                      <a:pt x="3462" y="1"/>
                    </a:moveTo>
                    <a:cubicBezTo>
                      <a:pt x="2741" y="1"/>
                      <a:pt x="2025" y="162"/>
                      <a:pt x="1366" y="485"/>
                    </a:cubicBezTo>
                    <a:cubicBezTo>
                      <a:pt x="914" y="699"/>
                      <a:pt x="485" y="1004"/>
                      <a:pt x="0" y="1151"/>
                    </a:cubicBezTo>
                    <a:cubicBezTo>
                      <a:pt x="325" y="1444"/>
                      <a:pt x="751" y="1554"/>
                      <a:pt x="1187" y="1554"/>
                    </a:cubicBezTo>
                    <a:cubicBezTo>
                      <a:pt x="1371" y="1554"/>
                      <a:pt x="1557" y="1534"/>
                      <a:pt x="1738" y="1501"/>
                    </a:cubicBezTo>
                    <a:cubicBezTo>
                      <a:pt x="2077" y="1433"/>
                      <a:pt x="2426" y="1331"/>
                      <a:pt x="2754" y="1207"/>
                    </a:cubicBezTo>
                    <a:cubicBezTo>
                      <a:pt x="3453" y="925"/>
                      <a:pt x="4130" y="587"/>
                      <a:pt x="4773" y="180"/>
                    </a:cubicBezTo>
                    <a:cubicBezTo>
                      <a:pt x="4342" y="61"/>
                      <a:pt x="3901" y="1"/>
                      <a:pt x="346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0" name="Google Shape;500;p11"/>
              <p:cNvSpPr/>
              <p:nvPr/>
            </p:nvSpPr>
            <p:spPr>
              <a:xfrm>
                <a:off x="7865811" y="4082417"/>
                <a:ext cx="100799" cy="252444"/>
              </a:xfrm>
              <a:custGeom>
                <a:rect b="b" l="l" r="r" t="t"/>
                <a:pathLst>
                  <a:path extrusionOk="0" h="5372" w="2145">
                    <a:moveTo>
                      <a:pt x="1851" y="0"/>
                    </a:moveTo>
                    <a:cubicBezTo>
                      <a:pt x="508" y="1444"/>
                      <a:pt x="1" y="3464"/>
                      <a:pt x="508" y="5371"/>
                    </a:cubicBezTo>
                    <a:cubicBezTo>
                      <a:pt x="1005" y="4976"/>
                      <a:pt x="1298" y="4299"/>
                      <a:pt x="1524" y="3701"/>
                    </a:cubicBezTo>
                    <a:cubicBezTo>
                      <a:pt x="1761" y="3103"/>
                      <a:pt x="1930" y="2483"/>
                      <a:pt x="2054" y="1851"/>
                    </a:cubicBezTo>
                    <a:cubicBezTo>
                      <a:pt x="2145" y="1230"/>
                      <a:pt x="2077" y="587"/>
                      <a:pt x="18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1" name="Google Shape;501;p11"/>
              <p:cNvSpPr/>
              <p:nvPr/>
            </p:nvSpPr>
            <p:spPr>
              <a:xfrm>
                <a:off x="7498330" y="3776543"/>
                <a:ext cx="593421" cy="702538"/>
              </a:xfrm>
              <a:custGeom>
                <a:rect b="b" l="l" r="r" t="t"/>
                <a:pathLst>
                  <a:path extrusionOk="0" h="14950" w="12628">
                    <a:moveTo>
                      <a:pt x="12398" y="1"/>
                    </a:moveTo>
                    <a:cubicBezTo>
                      <a:pt x="12369" y="1"/>
                      <a:pt x="12339" y="24"/>
                      <a:pt x="12345" y="66"/>
                    </a:cubicBezTo>
                    <a:cubicBezTo>
                      <a:pt x="12526" y="1623"/>
                      <a:pt x="12492" y="3192"/>
                      <a:pt x="12255" y="4737"/>
                    </a:cubicBezTo>
                    <a:cubicBezTo>
                      <a:pt x="11928" y="6848"/>
                      <a:pt x="11240" y="8642"/>
                      <a:pt x="10213" y="10075"/>
                    </a:cubicBezTo>
                    <a:cubicBezTo>
                      <a:pt x="9581" y="10932"/>
                      <a:pt x="8836" y="11711"/>
                      <a:pt x="8001" y="12366"/>
                    </a:cubicBezTo>
                    <a:cubicBezTo>
                      <a:pt x="5977" y="13981"/>
                      <a:pt x="3712" y="14845"/>
                      <a:pt x="1587" y="14845"/>
                    </a:cubicBezTo>
                    <a:cubicBezTo>
                      <a:pt x="1071" y="14845"/>
                      <a:pt x="563" y="14794"/>
                      <a:pt x="68" y="14690"/>
                    </a:cubicBezTo>
                    <a:cubicBezTo>
                      <a:pt x="62" y="14688"/>
                      <a:pt x="57" y="14687"/>
                      <a:pt x="51" y="14687"/>
                    </a:cubicBezTo>
                    <a:cubicBezTo>
                      <a:pt x="27" y="14687"/>
                      <a:pt x="10" y="14707"/>
                      <a:pt x="1" y="14735"/>
                    </a:cubicBezTo>
                    <a:cubicBezTo>
                      <a:pt x="1" y="14758"/>
                      <a:pt x="12" y="14792"/>
                      <a:pt x="46" y="14792"/>
                    </a:cubicBezTo>
                    <a:cubicBezTo>
                      <a:pt x="553" y="14904"/>
                      <a:pt x="1073" y="14950"/>
                      <a:pt x="1592" y="14950"/>
                    </a:cubicBezTo>
                    <a:cubicBezTo>
                      <a:pt x="3747" y="14950"/>
                      <a:pt x="6026" y="14081"/>
                      <a:pt x="8069" y="12445"/>
                    </a:cubicBezTo>
                    <a:cubicBezTo>
                      <a:pt x="8915" y="11779"/>
                      <a:pt x="9660" y="11011"/>
                      <a:pt x="10303" y="10143"/>
                    </a:cubicBezTo>
                    <a:cubicBezTo>
                      <a:pt x="11330" y="8687"/>
                      <a:pt x="12030" y="6881"/>
                      <a:pt x="12357" y="4760"/>
                    </a:cubicBezTo>
                    <a:cubicBezTo>
                      <a:pt x="12605" y="3203"/>
                      <a:pt x="12628" y="1612"/>
                      <a:pt x="12447" y="55"/>
                    </a:cubicBezTo>
                    <a:cubicBezTo>
                      <a:pt x="12447" y="18"/>
                      <a:pt x="12423" y="1"/>
                      <a:pt x="123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2" name="Google Shape;502;p11"/>
              <p:cNvSpPr/>
              <p:nvPr/>
            </p:nvSpPr>
            <p:spPr>
              <a:xfrm>
                <a:off x="8021169" y="4026167"/>
                <a:ext cx="199953" cy="163910"/>
              </a:xfrm>
              <a:custGeom>
                <a:rect b="b" l="l" r="r" t="t"/>
                <a:pathLst>
                  <a:path extrusionOk="0" h="3488" w="4255">
                    <a:moveTo>
                      <a:pt x="4255" y="1"/>
                    </a:moveTo>
                    <a:lnTo>
                      <a:pt x="4255" y="1"/>
                    </a:lnTo>
                    <a:cubicBezTo>
                      <a:pt x="3307" y="80"/>
                      <a:pt x="2449" y="588"/>
                      <a:pt x="1761" y="1242"/>
                    </a:cubicBezTo>
                    <a:cubicBezTo>
                      <a:pt x="1062" y="1897"/>
                      <a:pt x="531" y="2698"/>
                      <a:pt x="1" y="3488"/>
                    </a:cubicBezTo>
                    <a:cubicBezTo>
                      <a:pt x="1039" y="3352"/>
                      <a:pt x="2009" y="2935"/>
                      <a:pt x="2833" y="2292"/>
                    </a:cubicBezTo>
                    <a:cubicBezTo>
                      <a:pt x="3555" y="1716"/>
                      <a:pt x="4063" y="904"/>
                      <a:pt x="42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3" name="Google Shape;503;p11"/>
              <p:cNvSpPr/>
              <p:nvPr/>
            </p:nvSpPr>
            <p:spPr>
              <a:xfrm>
                <a:off x="8014825" y="4037821"/>
                <a:ext cx="190414" cy="155451"/>
              </a:xfrm>
              <a:custGeom>
                <a:rect b="b" l="l" r="r" t="t"/>
                <a:pathLst>
                  <a:path extrusionOk="0" h="3308" w="4052">
                    <a:moveTo>
                      <a:pt x="3991" y="0"/>
                    </a:moveTo>
                    <a:cubicBezTo>
                      <a:pt x="3980" y="0"/>
                      <a:pt x="3970" y="4"/>
                      <a:pt x="3961" y="13"/>
                    </a:cubicBezTo>
                    <a:cubicBezTo>
                      <a:pt x="2539" y="938"/>
                      <a:pt x="1230" y="2010"/>
                      <a:pt x="46" y="3217"/>
                    </a:cubicBezTo>
                    <a:cubicBezTo>
                      <a:pt x="0" y="3251"/>
                      <a:pt x="34" y="3307"/>
                      <a:pt x="79" y="3307"/>
                    </a:cubicBezTo>
                    <a:cubicBezTo>
                      <a:pt x="91" y="3307"/>
                      <a:pt x="102" y="3296"/>
                      <a:pt x="113" y="3285"/>
                    </a:cubicBezTo>
                    <a:cubicBezTo>
                      <a:pt x="1298" y="2089"/>
                      <a:pt x="2607" y="1017"/>
                      <a:pt x="4018" y="103"/>
                    </a:cubicBezTo>
                    <a:cubicBezTo>
                      <a:pt x="4040" y="80"/>
                      <a:pt x="4051" y="58"/>
                      <a:pt x="4040" y="24"/>
                    </a:cubicBezTo>
                    <a:cubicBezTo>
                      <a:pt x="4026" y="10"/>
                      <a:pt x="4008" y="0"/>
                      <a:pt x="39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4" name="Google Shape;504;p11"/>
              <p:cNvSpPr/>
              <p:nvPr/>
            </p:nvSpPr>
            <p:spPr>
              <a:xfrm>
                <a:off x="7875351" y="4165499"/>
                <a:ext cx="56250" cy="194784"/>
              </a:xfrm>
              <a:custGeom>
                <a:rect b="b" l="l" r="r" t="t"/>
                <a:pathLst>
                  <a:path extrusionOk="0" h="4145" w="1197">
                    <a:moveTo>
                      <a:pt x="1135" y="1"/>
                    </a:moveTo>
                    <a:cubicBezTo>
                      <a:pt x="1110" y="1"/>
                      <a:pt x="1093" y="21"/>
                      <a:pt x="1084" y="49"/>
                    </a:cubicBezTo>
                    <a:cubicBezTo>
                      <a:pt x="949" y="985"/>
                      <a:pt x="757" y="1911"/>
                      <a:pt x="497" y="2836"/>
                    </a:cubicBezTo>
                    <a:cubicBezTo>
                      <a:pt x="396" y="3265"/>
                      <a:pt x="226" y="3671"/>
                      <a:pt x="12" y="4066"/>
                    </a:cubicBezTo>
                    <a:cubicBezTo>
                      <a:pt x="1" y="4089"/>
                      <a:pt x="1" y="4122"/>
                      <a:pt x="34" y="4134"/>
                    </a:cubicBezTo>
                    <a:cubicBezTo>
                      <a:pt x="34" y="4145"/>
                      <a:pt x="46" y="4145"/>
                      <a:pt x="57" y="4145"/>
                    </a:cubicBezTo>
                    <a:cubicBezTo>
                      <a:pt x="80" y="4145"/>
                      <a:pt x="91" y="4134"/>
                      <a:pt x="102" y="4122"/>
                    </a:cubicBezTo>
                    <a:cubicBezTo>
                      <a:pt x="328" y="3727"/>
                      <a:pt x="497" y="3299"/>
                      <a:pt x="599" y="2859"/>
                    </a:cubicBezTo>
                    <a:cubicBezTo>
                      <a:pt x="858" y="1945"/>
                      <a:pt x="1061" y="1008"/>
                      <a:pt x="1197" y="60"/>
                    </a:cubicBezTo>
                    <a:cubicBezTo>
                      <a:pt x="1197" y="26"/>
                      <a:pt x="1174" y="4"/>
                      <a:pt x="1152" y="4"/>
                    </a:cubicBezTo>
                    <a:cubicBezTo>
                      <a:pt x="1146" y="2"/>
                      <a:pt x="1140" y="1"/>
                      <a:pt x="11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5" name="Google Shape;505;p11"/>
              <p:cNvSpPr/>
              <p:nvPr/>
            </p:nvSpPr>
            <p:spPr>
              <a:xfrm>
                <a:off x="7701432" y="4427483"/>
                <a:ext cx="199953" cy="31438"/>
              </a:xfrm>
              <a:custGeom>
                <a:rect b="b" l="l" r="r" t="t"/>
                <a:pathLst>
                  <a:path extrusionOk="0" h="669" w="4255">
                    <a:moveTo>
                      <a:pt x="4189" y="0"/>
                    </a:moveTo>
                    <a:cubicBezTo>
                      <a:pt x="4184" y="0"/>
                      <a:pt x="4180" y="1"/>
                      <a:pt x="4176" y="3"/>
                    </a:cubicBezTo>
                    <a:cubicBezTo>
                      <a:pt x="3085" y="373"/>
                      <a:pt x="1956" y="561"/>
                      <a:pt x="814" y="561"/>
                    </a:cubicBezTo>
                    <a:cubicBezTo>
                      <a:pt x="562" y="561"/>
                      <a:pt x="310" y="552"/>
                      <a:pt x="57" y="533"/>
                    </a:cubicBezTo>
                    <a:cubicBezTo>
                      <a:pt x="23" y="533"/>
                      <a:pt x="0" y="545"/>
                      <a:pt x="0" y="579"/>
                    </a:cubicBezTo>
                    <a:cubicBezTo>
                      <a:pt x="0" y="612"/>
                      <a:pt x="23" y="635"/>
                      <a:pt x="46" y="635"/>
                    </a:cubicBezTo>
                    <a:cubicBezTo>
                      <a:pt x="305" y="658"/>
                      <a:pt x="565" y="669"/>
                      <a:pt x="824" y="669"/>
                    </a:cubicBezTo>
                    <a:cubicBezTo>
                      <a:pt x="1975" y="669"/>
                      <a:pt x="3115" y="477"/>
                      <a:pt x="4209" y="105"/>
                    </a:cubicBezTo>
                    <a:cubicBezTo>
                      <a:pt x="4232" y="93"/>
                      <a:pt x="4255" y="71"/>
                      <a:pt x="4243" y="37"/>
                    </a:cubicBezTo>
                    <a:cubicBezTo>
                      <a:pt x="4234" y="18"/>
                      <a:pt x="4210" y="0"/>
                      <a:pt x="41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6" name="Google Shape;506;p11"/>
              <p:cNvSpPr/>
              <p:nvPr/>
            </p:nvSpPr>
            <p:spPr>
              <a:xfrm>
                <a:off x="7636206" y="4305067"/>
                <a:ext cx="144267" cy="167669"/>
              </a:xfrm>
              <a:custGeom>
                <a:rect b="b" l="l" r="r" t="t"/>
                <a:pathLst>
                  <a:path extrusionOk="0" h="3568" w="3070">
                    <a:moveTo>
                      <a:pt x="3006" y="0"/>
                    </a:moveTo>
                    <a:cubicBezTo>
                      <a:pt x="2989" y="0"/>
                      <a:pt x="2971" y="10"/>
                      <a:pt x="2957" y="24"/>
                    </a:cubicBezTo>
                    <a:cubicBezTo>
                      <a:pt x="2190" y="1243"/>
                      <a:pt x="1321" y="2619"/>
                      <a:pt x="34" y="3466"/>
                    </a:cubicBezTo>
                    <a:cubicBezTo>
                      <a:pt x="12" y="3477"/>
                      <a:pt x="0" y="3511"/>
                      <a:pt x="23" y="3545"/>
                    </a:cubicBezTo>
                    <a:cubicBezTo>
                      <a:pt x="23" y="3556"/>
                      <a:pt x="46" y="3567"/>
                      <a:pt x="68" y="3567"/>
                    </a:cubicBezTo>
                    <a:cubicBezTo>
                      <a:pt x="68" y="3567"/>
                      <a:pt x="79" y="3556"/>
                      <a:pt x="91" y="3556"/>
                    </a:cubicBezTo>
                    <a:cubicBezTo>
                      <a:pt x="1400" y="2698"/>
                      <a:pt x="2280" y="1310"/>
                      <a:pt x="3047" y="80"/>
                    </a:cubicBezTo>
                    <a:cubicBezTo>
                      <a:pt x="3070" y="58"/>
                      <a:pt x="3058" y="24"/>
                      <a:pt x="3036" y="13"/>
                    </a:cubicBezTo>
                    <a:cubicBezTo>
                      <a:pt x="3027" y="4"/>
                      <a:pt x="3017" y="0"/>
                      <a:pt x="30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7" name="Google Shape;507;p11"/>
              <p:cNvSpPr/>
              <p:nvPr/>
            </p:nvSpPr>
            <p:spPr>
              <a:xfrm>
                <a:off x="7767174" y="4183686"/>
                <a:ext cx="78524" cy="122932"/>
              </a:xfrm>
              <a:custGeom>
                <a:rect b="b" l="l" r="r" t="t"/>
                <a:pathLst>
                  <a:path extrusionOk="0" h="2616" w="1671">
                    <a:moveTo>
                      <a:pt x="1151" y="0"/>
                    </a:moveTo>
                    <a:cubicBezTo>
                      <a:pt x="1118" y="0"/>
                      <a:pt x="1084" y="4"/>
                      <a:pt x="1050" y="12"/>
                    </a:cubicBezTo>
                    <a:cubicBezTo>
                      <a:pt x="870" y="45"/>
                      <a:pt x="700" y="136"/>
                      <a:pt x="576" y="282"/>
                    </a:cubicBezTo>
                    <a:cubicBezTo>
                      <a:pt x="463" y="429"/>
                      <a:pt x="362" y="587"/>
                      <a:pt x="294" y="756"/>
                    </a:cubicBezTo>
                    <a:cubicBezTo>
                      <a:pt x="159" y="1095"/>
                      <a:pt x="57" y="1445"/>
                      <a:pt x="23" y="1806"/>
                    </a:cubicBezTo>
                    <a:cubicBezTo>
                      <a:pt x="1" y="2009"/>
                      <a:pt x="1" y="2449"/>
                      <a:pt x="181" y="2573"/>
                    </a:cubicBezTo>
                    <a:cubicBezTo>
                      <a:pt x="222" y="2600"/>
                      <a:pt x="267" y="2615"/>
                      <a:pt x="312" y="2615"/>
                    </a:cubicBezTo>
                    <a:cubicBezTo>
                      <a:pt x="340" y="2615"/>
                      <a:pt x="369" y="2609"/>
                      <a:pt x="396" y="2596"/>
                    </a:cubicBezTo>
                    <a:cubicBezTo>
                      <a:pt x="475" y="2562"/>
                      <a:pt x="531" y="2517"/>
                      <a:pt x="587" y="2449"/>
                    </a:cubicBezTo>
                    <a:cubicBezTo>
                      <a:pt x="1005" y="2077"/>
                      <a:pt x="1343" y="1625"/>
                      <a:pt x="1569" y="1106"/>
                    </a:cubicBezTo>
                    <a:lnTo>
                      <a:pt x="1569" y="1106"/>
                    </a:lnTo>
                    <a:cubicBezTo>
                      <a:pt x="1558" y="1140"/>
                      <a:pt x="1547" y="1163"/>
                      <a:pt x="1535" y="1196"/>
                    </a:cubicBezTo>
                    <a:cubicBezTo>
                      <a:pt x="1637" y="982"/>
                      <a:pt x="1671" y="734"/>
                      <a:pt x="1637" y="508"/>
                    </a:cubicBezTo>
                    <a:cubicBezTo>
                      <a:pt x="1614" y="316"/>
                      <a:pt x="1501" y="147"/>
                      <a:pt x="1343" y="45"/>
                    </a:cubicBezTo>
                    <a:cubicBezTo>
                      <a:pt x="1283" y="15"/>
                      <a:pt x="1218" y="0"/>
                      <a:pt x="115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8" name="Google Shape;508;p11"/>
              <p:cNvSpPr/>
              <p:nvPr/>
            </p:nvSpPr>
            <p:spPr>
              <a:xfrm>
                <a:off x="7760266" y="4267990"/>
                <a:ext cx="47791" cy="67904"/>
              </a:xfrm>
              <a:custGeom>
                <a:rect b="b" l="l" r="r" t="t"/>
                <a:pathLst>
                  <a:path extrusionOk="0" h="1445" w="1017">
                    <a:moveTo>
                      <a:pt x="599" y="1"/>
                    </a:moveTo>
                    <a:cubicBezTo>
                      <a:pt x="554" y="1"/>
                      <a:pt x="520" y="12"/>
                      <a:pt x="509" y="46"/>
                    </a:cubicBezTo>
                    <a:cubicBezTo>
                      <a:pt x="418" y="102"/>
                      <a:pt x="351" y="181"/>
                      <a:pt x="306" y="260"/>
                    </a:cubicBezTo>
                    <a:cubicBezTo>
                      <a:pt x="306" y="170"/>
                      <a:pt x="272" y="80"/>
                      <a:pt x="204" y="23"/>
                    </a:cubicBezTo>
                    <a:cubicBezTo>
                      <a:pt x="193" y="12"/>
                      <a:pt x="182" y="12"/>
                      <a:pt x="170" y="12"/>
                    </a:cubicBezTo>
                    <a:cubicBezTo>
                      <a:pt x="159" y="12"/>
                      <a:pt x="136" y="23"/>
                      <a:pt x="136" y="34"/>
                    </a:cubicBezTo>
                    <a:cubicBezTo>
                      <a:pt x="91" y="136"/>
                      <a:pt x="57" y="249"/>
                      <a:pt x="46" y="362"/>
                    </a:cubicBezTo>
                    <a:cubicBezTo>
                      <a:pt x="12" y="723"/>
                      <a:pt x="1" y="1084"/>
                      <a:pt x="24" y="1445"/>
                    </a:cubicBezTo>
                    <a:cubicBezTo>
                      <a:pt x="272" y="1208"/>
                      <a:pt x="543" y="960"/>
                      <a:pt x="802" y="711"/>
                    </a:cubicBezTo>
                    <a:cubicBezTo>
                      <a:pt x="870" y="655"/>
                      <a:pt x="938" y="587"/>
                      <a:pt x="983" y="508"/>
                    </a:cubicBezTo>
                    <a:cubicBezTo>
                      <a:pt x="1005" y="452"/>
                      <a:pt x="1017" y="395"/>
                      <a:pt x="1017" y="339"/>
                    </a:cubicBezTo>
                    <a:cubicBezTo>
                      <a:pt x="1006" y="289"/>
                      <a:pt x="960" y="247"/>
                      <a:pt x="910" y="247"/>
                    </a:cubicBezTo>
                    <a:cubicBezTo>
                      <a:pt x="904" y="247"/>
                      <a:pt x="898" y="248"/>
                      <a:pt x="892" y="249"/>
                    </a:cubicBezTo>
                    <a:cubicBezTo>
                      <a:pt x="910" y="356"/>
                      <a:pt x="829" y="450"/>
                      <a:pt x="732" y="450"/>
                    </a:cubicBezTo>
                    <a:cubicBezTo>
                      <a:pt x="707" y="450"/>
                      <a:pt x="681" y="443"/>
                      <a:pt x="655" y="429"/>
                    </a:cubicBezTo>
                    <a:cubicBezTo>
                      <a:pt x="531" y="362"/>
                      <a:pt x="554" y="181"/>
                      <a:pt x="689" y="136"/>
                    </a:cubicBezTo>
                    <a:cubicBezTo>
                      <a:pt x="689" y="80"/>
                      <a:pt x="655" y="1"/>
                      <a:pt x="5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9" name="Google Shape;509;p11"/>
              <p:cNvSpPr/>
              <p:nvPr/>
            </p:nvSpPr>
            <p:spPr>
              <a:xfrm>
                <a:off x="7897625" y="3771890"/>
                <a:ext cx="157002" cy="54699"/>
              </a:xfrm>
              <a:custGeom>
                <a:rect b="b" l="l" r="r" t="t"/>
                <a:pathLst>
                  <a:path extrusionOk="0" h="1164" w="3341">
                    <a:moveTo>
                      <a:pt x="2643" y="0"/>
                    </a:moveTo>
                    <a:cubicBezTo>
                      <a:pt x="2210" y="0"/>
                      <a:pt x="1779" y="36"/>
                      <a:pt x="1355" y="108"/>
                    </a:cubicBezTo>
                    <a:cubicBezTo>
                      <a:pt x="1140" y="154"/>
                      <a:pt x="937" y="221"/>
                      <a:pt x="745" y="312"/>
                    </a:cubicBezTo>
                    <a:cubicBezTo>
                      <a:pt x="497" y="402"/>
                      <a:pt x="271" y="549"/>
                      <a:pt x="102" y="740"/>
                    </a:cubicBezTo>
                    <a:cubicBezTo>
                      <a:pt x="68" y="774"/>
                      <a:pt x="46" y="808"/>
                      <a:pt x="34" y="853"/>
                    </a:cubicBezTo>
                    <a:cubicBezTo>
                      <a:pt x="1" y="989"/>
                      <a:pt x="159" y="1101"/>
                      <a:pt x="305" y="1135"/>
                    </a:cubicBezTo>
                    <a:cubicBezTo>
                      <a:pt x="386" y="1155"/>
                      <a:pt x="469" y="1163"/>
                      <a:pt x="551" y="1163"/>
                    </a:cubicBezTo>
                    <a:cubicBezTo>
                      <a:pt x="804" y="1163"/>
                      <a:pt x="1060" y="1085"/>
                      <a:pt x="1298" y="1000"/>
                    </a:cubicBezTo>
                    <a:cubicBezTo>
                      <a:pt x="1671" y="876"/>
                      <a:pt x="2032" y="729"/>
                      <a:pt x="2382" y="571"/>
                    </a:cubicBezTo>
                    <a:cubicBezTo>
                      <a:pt x="2562" y="481"/>
                      <a:pt x="2731" y="402"/>
                      <a:pt x="2912" y="312"/>
                    </a:cubicBezTo>
                    <a:cubicBezTo>
                      <a:pt x="3013" y="255"/>
                      <a:pt x="3329" y="142"/>
                      <a:pt x="3341" y="29"/>
                    </a:cubicBezTo>
                    <a:cubicBezTo>
                      <a:pt x="3250" y="13"/>
                      <a:pt x="3159" y="2"/>
                      <a:pt x="3068" y="2"/>
                    </a:cubicBezTo>
                    <a:cubicBezTo>
                      <a:pt x="3035" y="2"/>
                      <a:pt x="3002" y="4"/>
                      <a:pt x="2968" y="7"/>
                    </a:cubicBezTo>
                    <a:cubicBezTo>
                      <a:pt x="2860" y="2"/>
                      <a:pt x="2752" y="0"/>
                      <a:pt x="264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0" name="Google Shape;510;p11"/>
              <p:cNvSpPr/>
              <p:nvPr/>
            </p:nvSpPr>
            <p:spPr>
              <a:xfrm>
                <a:off x="7962334" y="3776824"/>
                <a:ext cx="96006" cy="120489"/>
              </a:xfrm>
              <a:custGeom>
                <a:rect b="b" l="l" r="r" t="t"/>
                <a:pathLst>
                  <a:path extrusionOk="0" h="2564" w="2043">
                    <a:moveTo>
                      <a:pt x="1920" y="0"/>
                    </a:moveTo>
                    <a:cubicBezTo>
                      <a:pt x="1846" y="0"/>
                      <a:pt x="1737" y="89"/>
                      <a:pt x="1682" y="116"/>
                    </a:cubicBezTo>
                    <a:cubicBezTo>
                      <a:pt x="1253" y="387"/>
                      <a:pt x="880" y="726"/>
                      <a:pt x="576" y="1132"/>
                    </a:cubicBezTo>
                    <a:cubicBezTo>
                      <a:pt x="406" y="1358"/>
                      <a:pt x="260" y="1594"/>
                      <a:pt x="147" y="1854"/>
                    </a:cubicBezTo>
                    <a:cubicBezTo>
                      <a:pt x="57" y="2012"/>
                      <a:pt x="12" y="2181"/>
                      <a:pt x="0" y="2373"/>
                    </a:cubicBezTo>
                    <a:cubicBezTo>
                      <a:pt x="0" y="2430"/>
                      <a:pt x="12" y="2486"/>
                      <a:pt x="57" y="2531"/>
                    </a:cubicBezTo>
                    <a:cubicBezTo>
                      <a:pt x="83" y="2554"/>
                      <a:pt x="113" y="2564"/>
                      <a:pt x="145" y="2564"/>
                    </a:cubicBezTo>
                    <a:cubicBezTo>
                      <a:pt x="222" y="2564"/>
                      <a:pt x="309" y="2508"/>
                      <a:pt x="373" y="2452"/>
                    </a:cubicBezTo>
                    <a:cubicBezTo>
                      <a:pt x="835" y="2023"/>
                      <a:pt x="1242" y="1515"/>
                      <a:pt x="1569" y="974"/>
                    </a:cubicBezTo>
                    <a:cubicBezTo>
                      <a:pt x="1704" y="771"/>
                      <a:pt x="1828" y="545"/>
                      <a:pt x="1919" y="308"/>
                    </a:cubicBezTo>
                    <a:cubicBezTo>
                      <a:pt x="1952" y="240"/>
                      <a:pt x="2043" y="60"/>
                      <a:pt x="1964" y="15"/>
                    </a:cubicBezTo>
                    <a:cubicBezTo>
                      <a:pt x="1951" y="5"/>
                      <a:pt x="1937" y="0"/>
                      <a:pt x="192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1" name="Google Shape;511;p11"/>
              <p:cNvSpPr/>
              <p:nvPr/>
            </p:nvSpPr>
            <p:spPr>
              <a:xfrm>
                <a:off x="8032306" y="3776355"/>
                <a:ext cx="41400" cy="144408"/>
              </a:xfrm>
              <a:custGeom>
                <a:rect b="b" l="l" r="r" t="t"/>
                <a:pathLst>
                  <a:path extrusionOk="0" h="3073" w="881">
                    <a:moveTo>
                      <a:pt x="698" y="1"/>
                    </a:moveTo>
                    <a:cubicBezTo>
                      <a:pt x="691" y="1"/>
                      <a:pt x="685" y="1"/>
                      <a:pt x="678" y="2"/>
                    </a:cubicBezTo>
                    <a:cubicBezTo>
                      <a:pt x="576" y="25"/>
                      <a:pt x="497" y="228"/>
                      <a:pt x="463" y="307"/>
                    </a:cubicBezTo>
                    <a:cubicBezTo>
                      <a:pt x="317" y="645"/>
                      <a:pt x="204" y="984"/>
                      <a:pt x="125" y="1345"/>
                    </a:cubicBezTo>
                    <a:cubicBezTo>
                      <a:pt x="35" y="1729"/>
                      <a:pt x="1" y="2124"/>
                      <a:pt x="1" y="2530"/>
                    </a:cubicBezTo>
                    <a:cubicBezTo>
                      <a:pt x="1" y="2643"/>
                      <a:pt x="12" y="2744"/>
                      <a:pt x="46" y="2857"/>
                    </a:cubicBezTo>
                    <a:cubicBezTo>
                      <a:pt x="91" y="2959"/>
                      <a:pt x="170" y="3038"/>
                      <a:pt x="283" y="3071"/>
                    </a:cubicBezTo>
                    <a:cubicBezTo>
                      <a:pt x="293" y="3072"/>
                      <a:pt x="303" y="3073"/>
                      <a:pt x="312" y="3073"/>
                    </a:cubicBezTo>
                    <a:cubicBezTo>
                      <a:pt x="438" y="3073"/>
                      <a:pt x="559" y="3007"/>
                      <a:pt x="621" y="2902"/>
                    </a:cubicBezTo>
                    <a:cubicBezTo>
                      <a:pt x="689" y="2789"/>
                      <a:pt x="723" y="2654"/>
                      <a:pt x="734" y="2519"/>
                    </a:cubicBezTo>
                    <a:cubicBezTo>
                      <a:pt x="847" y="1785"/>
                      <a:pt x="881" y="1040"/>
                      <a:pt x="825" y="307"/>
                    </a:cubicBezTo>
                    <a:cubicBezTo>
                      <a:pt x="814" y="210"/>
                      <a:pt x="823" y="1"/>
                      <a:pt x="69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2" name="Google Shape;512;p11"/>
              <p:cNvSpPr/>
              <p:nvPr/>
            </p:nvSpPr>
            <p:spPr>
              <a:xfrm>
                <a:off x="8064778" y="3779080"/>
                <a:ext cx="92199" cy="129981"/>
              </a:xfrm>
              <a:custGeom>
                <a:rect b="b" l="l" r="r" t="t"/>
                <a:pathLst>
                  <a:path extrusionOk="0" h="2766" w="1962">
                    <a:moveTo>
                      <a:pt x="195" y="0"/>
                    </a:moveTo>
                    <a:cubicBezTo>
                      <a:pt x="0" y="0"/>
                      <a:pt x="74" y="266"/>
                      <a:pt x="122" y="441"/>
                    </a:cubicBezTo>
                    <a:cubicBezTo>
                      <a:pt x="235" y="937"/>
                      <a:pt x="427" y="1422"/>
                      <a:pt x="686" y="1862"/>
                    </a:cubicBezTo>
                    <a:cubicBezTo>
                      <a:pt x="833" y="2111"/>
                      <a:pt x="1014" y="2336"/>
                      <a:pt x="1228" y="2539"/>
                    </a:cubicBezTo>
                    <a:cubicBezTo>
                      <a:pt x="1336" y="2656"/>
                      <a:pt x="1487" y="2766"/>
                      <a:pt x="1640" y="2766"/>
                    </a:cubicBezTo>
                    <a:cubicBezTo>
                      <a:pt x="1680" y="2766"/>
                      <a:pt x="1719" y="2759"/>
                      <a:pt x="1758" y="2743"/>
                    </a:cubicBezTo>
                    <a:cubicBezTo>
                      <a:pt x="1939" y="2652"/>
                      <a:pt x="1962" y="2427"/>
                      <a:pt x="1939" y="2235"/>
                    </a:cubicBezTo>
                    <a:cubicBezTo>
                      <a:pt x="1849" y="1569"/>
                      <a:pt x="1397" y="1016"/>
                      <a:pt x="946" y="520"/>
                    </a:cubicBezTo>
                    <a:cubicBezTo>
                      <a:pt x="777" y="328"/>
                      <a:pt x="574" y="102"/>
                      <a:pt x="314" y="23"/>
                    </a:cubicBezTo>
                    <a:cubicBezTo>
                      <a:pt x="266" y="7"/>
                      <a:pt x="227" y="0"/>
                      <a:pt x="19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3" name="Google Shape;513;p11"/>
              <p:cNvSpPr/>
              <p:nvPr/>
            </p:nvSpPr>
            <p:spPr>
              <a:xfrm>
                <a:off x="8078969" y="3730067"/>
                <a:ext cx="134211" cy="43280"/>
              </a:xfrm>
              <a:custGeom>
                <a:rect b="b" l="l" r="r" t="t"/>
                <a:pathLst>
                  <a:path extrusionOk="0" h="921" w="2856">
                    <a:moveTo>
                      <a:pt x="2143" y="0"/>
                    </a:moveTo>
                    <a:cubicBezTo>
                      <a:pt x="1840" y="0"/>
                      <a:pt x="1539" y="51"/>
                      <a:pt x="1253" y="141"/>
                    </a:cubicBezTo>
                    <a:cubicBezTo>
                      <a:pt x="904" y="254"/>
                      <a:pt x="576" y="389"/>
                      <a:pt x="260" y="570"/>
                    </a:cubicBezTo>
                    <a:cubicBezTo>
                      <a:pt x="159" y="615"/>
                      <a:pt x="1" y="705"/>
                      <a:pt x="80" y="829"/>
                    </a:cubicBezTo>
                    <a:cubicBezTo>
                      <a:pt x="127" y="903"/>
                      <a:pt x="242" y="921"/>
                      <a:pt x="353" y="921"/>
                    </a:cubicBezTo>
                    <a:cubicBezTo>
                      <a:pt x="429" y="921"/>
                      <a:pt x="503" y="913"/>
                      <a:pt x="554" y="908"/>
                    </a:cubicBezTo>
                    <a:cubicBezTo>
                      <a:pt x="1152" y="829"/>
                      <a:pt x="1750" y="705"/>
                      <a:pt x="2337" y="547"/>
                    </a:cubicBezTo>
                    <a:cubicBezTo>
                      <a:pt x="2483" y="513"/>
                      <a:pt x="2630" y="457"/>
                      <a:pt x="2765" y="367"/>
                    </a:cubicBezTo>
                    <a:cubicBezTo>
                      <a:pt x="2799" y="344"/>
                      <a:pt x="2833" y="310"/>
                      <a:pt x="2844" y="265"/>
                    </a:cubicBezTo>
                    <a:cubicBezTo>
                      <a:pt x="2856" y="197"/>
                      <a:pt x="2833" y="141"/>
                      <a:pt x="2777" y="96"/>
                    </a:cubicBezTo>
                    <a:cubicBezTo>
                      <a:pt x="2720" y="62"/>
                      <a:pt x="2664" y="39"/>
                      <a:pt x="2596" y="39"/>
                    </a:cubicBezTo>
                    <a:cubicBezTo>
                      <a:pt x="2446" y="13"/>
                      <a:pt x="2294" y="0"/>
                      <a:pt x="214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4" name="Google Shape;514;p11"/>
              <p:cNvSpPr/>
              <p:nvPr/>
            </p:nvSpPr>
            <p:spPr>
              <a:xfrm>
                <a:off x="8077936" y="3766862"/>
                <a:ext cx="155921" cy="57143"/>
              </a:xfrm>
              <a:custGeom>
                <a:rect b="b" l="l" r="r" t="t"/>
                <a:pathLst>
                  <a:path extrusionOk="0" h="1216" w="3318">
                    <a:moveTo>
                      <a:pt x="721" y="1"/>
                    </a:moveTo>
                    <a:cubicBezTo>
                      <a:pt x="452" y="1"/>
                      <a:pt x="189" y="53"/>
                      <a:pt x="34" y="238"/>
                    </a:cubicBezTo>
                    <a:cubicBezTo>
                      <a:pt x="11" y="261"/>
                      <a:pt x="0" y="283"/>
                      <a:pt x="0" y="317"/>
                    </a:cubicBezTo>
                    <a:cubicBezTo>
                      <a:pt x="0" y="373"/>
                      <a:pt x="68" y="419"/>
                      <a:pt x="124" y="441"/>
                    </a:cubicBezTo>
                    <a:cubicBezTo>
                      <a:pt x="971" y="791"/>
                      <a:pt x="1851" y="1050"/>
                      <a:pt x="2754" y="1197"/>
                    </a:cubicBezTo>
                    <a:cubicBezTo>
                      <a:pt x="2810" y="1209"/>
                      <a:pt x="2868" y="1216"/>
                      <a:pt x="2926" y="1216"/>
                    </a:cubicBezTo>
                    <a:cubicBezTo>
                      <a:pt x="3030" y="1216"/>
                      <a:pt x="3133" y="1195"/>
                      <a:pt x="3227" y="1152"/>
                    </a:cubicBezTo>
                    <a:cubicBezTo>
                      <a:pt x="3261" y="1141"/>
                      <a:pt x="3284" y="1107"/>
                      <a:pt x="3306" y="1084"/>
                    </a:cubicBezTo>
                    <a:cubicBezTo>
                      <a:pt x="3318" y="1028"/>
                      <a:pt x="3295" y="960"/>
                      <a:pt x="3261" y="915"/>
                    </a:cubicBezTo>
                    <a:cubicBezTo>
                      <a:pt x="3171" y="791"/>
                      <a:pt x="3047" y="689"/>
                      <a:pt x="2923" y="610"/>
                    </a:cubicBezTo>
                    <a:cubicBezTo>
                      <a:pt x="2449" y="328"/>
                      <a:pt x="1930" y="136"/>
                      <a:pt x="1388" y="69"/>
                    </a:cubicBezTo>
                    <a:cubicBezTo>
                      <a:pt x="1207" y="42"/>
                      <a:pt x="962" y="1"/>
                      <a:pt x="72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5" name="Google Shape;515;p11"/>
              <p:cNvSpPr/>
              <p:nvPr/>
            </p:nvSpPr>
            <p:spPr>
              <a:xfrm>
                <a:off x="8033387" y="3760001"/>
                <a:ext cx="87547" cy="32754"/>
              </a:xfrm>
              <a:custGeom>
                <a:rect b="b" l="l" r="r" t="t"/>
                <a:pathLst>
                  <a:path extrusionOk="0" h="697" w="1863">
                    <a:moveTo>
                      <a:pt x="971" y="0"/>
                    </a:moveTo>
                    <a:cubicBezTo>
                      <a:pt x="666" y="12"/>
                      <a:pt x="373" y="124"/>
                      <a:pt x="147" y="328"/>
                    </a:cubicBezTo>
                    <a:cubicBezTo>
                      <a:pt x="68" y="395"/>
                      <a:pt x="0" y="519"/>
                      <a:pt x="68" y="610"/>
                    </a:cubicBezTo>
                    <a:cubicBezTo>
                      <a:pt x="102" y="644"/>
                      <a:pt x="158" y="666"/>
                      <a:pt x="215" y="677"/>
                    </a:cubicBezTo>
                    <a:cubicBezTo>
                      <a:pt x="308" y="690"/>
                      <a:pt x="403" y="697"/>
                      <a:pt x="497" y="697"/>
                    </a:cubicBezTo>
                    <a:cubicBezTo>
                      <a:pt x="816" y="697"/>
                      <a:pt x="1138" y="625"/>
                      <a:pt x="1433" y="486"/>
                    </a:cubicBezTo>
                    <a:cubicBezTo>
                      <a:pt x="1580" y="418"/>
                      <a:pt x="1862" y="305"/>
                      <a:pt x="1659" y="147"/>
                    </a:cubicBezTo>
                    <a:cubicBezTo>
                      <a:pt x="1490" y="23"/>
                      <a:pt x="1174" y="0"/>
                      <a:pt x="971" y="0"/>
                    </a:cubicBezTo>
                    <a:close/>
                  </a:path>
                </a:pathLst>
              </a:custGeom>
              <a:solidFill>
                <a:srgbClr val="FF918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6" name="Google Shape;516;p11"/>
              <p:cNvSpPr/>
              <p:nvPr/>
            </p:nvSpPr>
            <p:spPr>
              <a:xfrm>
                <a:off x="8129909" y="4378188"/>
                <a:ext cx="43515" cy="22650"/>
              </a:xfrm>
              <a:custGeom>
                <a:rect b="b" l="l" r="r" t="t"/>
                <a:pathLst>
                  <a:path extrusionOk="0" h="482" w="926">
                    <a:moveTo>
                      <a:pt x="345" y="1"/>
                    </a:moveTo>
                    <a:cubicBezTo>
                      <a:pt x="234" y="1"/>
                      <a:pt x="126" y="43"/>
                      <a:pt x="45" y="104"/>
                    </a:cubicBezTo>
                    <a:cubicBezTo>
                      <a:pt x="34" y="115"/>
                      <a:pt x="23" y="127"/>
                      <a:pt x="23" y="149"/>
                    </a:cubicBezTo>
                    <a:cubicBezTo>
                      <a:pt x="0" y="183"/>
                      <a:pt x="23" y="228"/>
                      <a:pt x="45" y="262"/>
                    </a:cubicBezTo>
                    <a:cubicBezTo>
                      <a:pt x="158" y="375"/>
                      <a:pt x="316" y="454"/>
                      <a:pt x="474" y="465"/>
                    </a:cubicBezTo>
                    <a:cubicBezTo>
                      <a:pt x="520" y="475"/>
                      <a:pt x="565" y="481"/>
                      <a:pt x="610" y="481"/>
                    </a:cubicBezTo>
                    <a:cubicBezTo>
                      <a:pt x="665" y="481"/>
                      <a:pt x="718" y="473"/>
                      <a:pt x="767" y="454"/>
                    </a:cubicBezTo>
                    <a:cubicBezTo>
                      <a:pt x="869" y="420"/>
                      <a:pt x="925" y="319"/>
                      <a:pt x="914" y="217"/>
                    </a:cubicBezTo>
                    <a:cubicBezTo>
                      <a:pt x="869" y="36"/>
                      <a:pt x="530" y="3"/>
                      <a:pt x="384" y="3"/>
                    </a:cubicBezTo>
                    <a:cubicBezTo>
                      <a:pt x="371" y="1"/>
                      <a:pt x="358" y="1"/>
                      <a:pt x="3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7" name="Google Shape;517;p11"/>
              <p:cNvSpPr/>
              <p:nvPr/>
            </p:nvSpPr>
            <p:spPr>
              <a:xfrm>
                <a:off x="8081084" y="4389325"/>
                <a:ext cx="42998" cy="22603"/>
              </a:xfrm>
              <a:custGeom>
                <a:rect b="b" l="l" r="r" t="t"/>
                <a:pathLst>
                  <a:path extrusionOk="0" h="481" w="915">
                    <a:moveTo>
                      <a:pt x="336" y="1"/>
                    </a:moveTo>
                    <a:cubicBezTo>
                      <a:pt x="226" y="1"/>
                      <a:pt x="126" y="45"/>
                      <a:pt x="35" y="115"/>
                    </a:cubicBezTo>
                    <a:cubicBezTo>
                      <a:pt x="23" y="115"/>
                      <a:pt x="12" y="127"/>
                      <a:pt x="12" y="149"/>
                    </a:cubicBezTo>
                    <a:cubicBezTo>
                      <a:pt x="1" y="183"/>
                      <a:pt x="12" y="228"/>
                      <a:pt x="35" y="262"/>
                    </a:cubicBezTo>
                    <a:cubicBezTo>
                      <a:pt x="148" y="375"/>
                      <a:pt x="306" y="454"/>
                      <a:pt x="464" y="465"/>
                    </a:cubicBezTo>
                    <a:cubicBezTo>
                      <a:pt x="509" y="475"/>
                      <a:pt x="555" y="481"/>
                      <a:pt x="599" y="481"/>
                    </a:cubicBezTo>
                    <a:cubicBezTo>
                      <a:pt x="654" y="481"/>
                      <a:pt x="707" y="473"/>
                      <a:pt x="757" y="454"/>
                    </a:cubicBezTo>
                    <a:cubicBezTo>
                      <a:pt x="859" y="420"/>
                      <a:pt x="915" y="330"/>
                      <a:pt x="904" y="228"/>
                    </a:cubicBezTo>
                    <a:cubicBezTo>
                      <a:pt x="859" y="36"/>
                      <a:pt x="520" y="3"/>
                      <a:pt x="373" y="3"/>
                    </a:cubicBezTo>
                    <a:cubicBezTo>
                      <a:pt x="361" y="1"/>
                      <a:pt x="348" y="1"/>
                      <a:pt x="33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8" name="Google Shape;518;p11"/>
              <p:cNvSpPr/>
              <p:nvPr/>
            </p:nvSpPr>
            <p:spPr>
              <a:xfrm>
                <a:off x="8157447" y="4416392"/>
                <a:ext cx="43562" cy="22603"/>
              </a:xfrm>
              <a:custGeom>
                <a:rect b="b" l="l" r="r" t="t"/>
                <a:pathLst>
                  <a:path extrusionOk="0" h="481" w="927">
                    <a:moveTo>
                      <a:pt x="346" y="0"/>
                    </a:moveTo>
                    <a:cubicBezTo>
                      <a:pt x="235" y="0"/>
                      <a:pt x="127" y="43"/>
                      <a:pt x="46" y="104"/>
                    </a:cubicBezTo>
                    <a:cubicBezTo>
                      <a:pt x="35" y="115"/>
                      <a:pt x="23" y="126"/>
                      <a:pt x="12" y="149"/>
                    </a:cubicBezTo>
                    <a:cubicBezTo>
                      <a:pt x="1" y="183"/>
                      <a:pt x="12" y="228"/>
                      <a:pt x="46" y="262"/>
                    </a:cubicBezTo>
                    <a:cubicBezTo>
                      <a:pt x="159" y="374"/>
                      <a:pt x="306" y="453"/>
                      <a:pt x="475" y="465"/>
                    </a:cubicBezTo>
                    <a:cubicBezTo>
                      <a:pt x="515" y="475"/>
                      <a:pt x="560" y="480"/>
                      <a:pt x="606" y="480"/>
                    </a:cubicBezTo>
                    <a:cubicBezTo>
                      <a:pt x="662" y="480"/>
                      <a:pt x="718" y="472"/>
                      <a:pt x="768" y="453"/>
                    </a:cubicBezTo>
                    <a:cubicBezTo>
                      <a:pt x="870" y="420"/>
                      <a:pt x="926" y="318"/>
                      <a:pt x="915" y="217"/>
                    </a:cubicBezTo>
                    <a:cubicBezTo>
                      <a:pt x="870" y="36"/>
                      <a:pt x="531" y="2"/>
                      <a:pt x="384" y="2"/>
                    </a:cubicBezTo>
                    <a:cubicBezTo>
                      <a:pt x="372" y="1"/>
                      <a:pt x="359" y="0"/>
                      <a:pt x="34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9" name="Google Shape;519;p11"/>
              <p:cNvSpPr/>
              <p:nvPr/>
            </p:nvSpPr>
            <p:spPr>
              <a:xfrm>
                <a:off x="8108152" y="4423253"/>
                <a:ext cx="42998" cy="22650"/>
              </a:xfrm>
              <a:custGeom>
                <a:rect b="b" l="l" r="r" t="t"/>
                <a:pathLst>
                  <a:path extrusionOk="0" h="482" w="915">
                    <a:moveTo>
                      <a:pt x="326" y="1"/>
                    </a:moveTo>
                    <a:cubicBezTo>
                      <a:pt x="218" y="1"/>
                      <a:pt x="113" y="35"/>
                      <a:pt x="34" y="104"/>
                    </a:cubicBezTo>
                    <a:cubicBezTo>
                      <a:pt x="23" y="116"/>
                      <a:pt x="12" y="127"/>
                      <a:pt x="12" y="138"/>
                    </a:cubicBezTo>
                    <a:cubicBezTo>
                      <a:pt x="0" y="183"/>
                      <a:pt x="12" y="228"/>
                      <a:pt x="34" y="262"/>
                    </a:cubicBezTo>
                    <a:cubicBezTo>
                      <a:pt x="147" y="375"/>
                      <a:pt x="305" y="443"/>
                      <a:pt x="463" y="465"/>
                    </a:cubicBezTo>
                    <a:cubicBezTo>
                      <a:pt x="509" y="476"/>
                      <a:pt x="554" y="481"/>
                      <a:pt x="599" y="481"/>
                    </a:cubicBezTo>
                    <a:cubicBezTo>
                      <a:pt x="654" y="481"/>
                      <a:pt x="707" y="473"/>
                      <a:pt x="756" y="454"/>
                    </a:cubicBezTo>
                    <a:cubicBezTo>
                      <a:pt x="858" y="420"/>
                      <a:pt x="914" y="319"/>
                      <a:pt x="903" y="217"/>
                    </a:cubicBezTo>
                    <a:cubicBezTo>
                      <a:pt x="869" y="37"/>
                      <a:pt x="519" y="3"/>
                      <a:pt x="373" y="3"/>
                    </a:cubicBezTo>
                    <a:cubicBezTo>
                      <a:pt x="357" y="1"/>
                      <a:pt x="342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20" name="Google Shape;520;p11"/>
              <p:cNvSpPr/>
              <p:nvPr/>
            </p:nvSpPr>
            <p:spPr>
              <a:xfrm>
                <a:off x="8129909" y="4465171"/>
                <a:ext cx="42998" cy="22603"/>
              </a:xfrm>
              <a:custGeom>
                <a:rect b="b" l="l" r="r" t="t"/>
                <a:pathLst>
                  <a:path extrusionOk="0" h="481" w="915">
                    <a:moveTo>
                      <a:pt x="335" y="1"/>
                    </a:moveTo>
                    <a:cubicBezTo>
                      <a:pt x="225" y="1"/>
                      <a:pt x="125" y="44"/>
                      <a:pt x="34" y="115"/>
                    </a:cubicBezTo>
                    <a:cubicBezTo>
                      <a:pt x="23" y="115"/>
                      <a:pt x="11" y="126"/>
                      <a:pt x="11" y="149"/>
                    </a:cubicBezTo>
                    <a:cubicBezTo>
                      <a:pt x="0" y="183"/>
                      <a:pt x="11" y="228"/>
                      <a:pt x="45" y="262"/>
                    </a:cubicBezTo>
                    <a:cubicBezTo>
                      <a:pt x="158" y="375"/>
                      <a:pt x="305" y="454"/>
                      <a:pt x="463" y="465"/>
                    </a:cubicBezTo>
                    <a:cubicBezTo>
                      <a:pt x="508" y="475"/>
                      <a:pt x="554" y="481"/>
                      <a:pt x="600" y="481"/>
                    </a:cubicBezTo>
                    <a:cubicBezTo>
                      <a:pt x="656" y="481"/>
                      <a:pt x="711" y="472"/>
                      <a:pt x="767" y="454"/>
                    </a:cubicBezTo>
                    <a:cubicBezTo>
                      <a:pt x="858" y="420"/>
                      <a:pt x="914" y="329"/>
                      <a:pt x="903" y="228"/>
                    </a:cubicBezTo>
                    <a:cubicBezTo>
                      <a:pt x="869" y="36"/>
                      <a:pt x="519" y="2"/>
                      <a:pt x="372" y="2"/>
                    </a:cubicBezTo>
                    <a:cubicBezTo>
                      <a:pt x="360" y="1"/>
                      <a:pt x="347" y="1"/>
                      <a:pt x="33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21" name="Google Shape;521;p11"/>
              <p:cNvSpPr/>
              <p:nvPr/>
            </p:nvSpPr>
            <p:spPr>
              <a:xfrm>
                <a:off x="8063603" y="4441862"/>
                <a:ext cx="44079" cy="22603"/>
              </a:xfrm>
              <a:custGeom>
                <a:rect b="b" l="l" r="r" t="t"/>
                <a:pathLst>
                  <a:path extrusionOk="0" h="481" w="938">
                    <a:moveTo>
                      <a:pt x="358" y="0"/>
                    </a:moveTo>
                    <a:cubicBezTo>
                      <a:pt x="246" y="0"/>
                      <a:pt x="138" y="44"/>
                      <a:pt x="57" y="115"/>
                    </a:cubicBezTo>
                    <a:cubicBezTo>
                      <a:pt x="1" y="148"/>
                      <a:pt x="1" y="227"/>
                      <a:pt x="57" y="261"/>
                    </a:cubicBezTo>
                    <a:cubicBezTo>
                      <a:pt x="170" y="374"/>
                      <a:pt x="316" y="453"/>
                      <a:pt x="486" y="464"/>
                    </a:cubicBezTo>
                    <a:cubicBezTo>
                      <a:pt x="526" y="475"/>
                      <a:pt x="569" y="480"/>
                      <a:pt x="613" y="480"/>
                    </a:cubicBezTo>
                    <a:cubicBezTo>
                      <a:pt x="667" y="480"/>
                      <a:pt x="723" y="472"/>
                      <a:pt x="779" y="453"/>
                    </a:cubicBezTo>
                    <a:cubicBezTo>
                      <a:pt x="869" y="419"/>
                      <a:pt x="937" y="318"/>
                      <a:pt x="915" y="216"/>
                    </a:cubicBezTo>
                    <a:cubicBezTo>
                      <a:pt x="881" y="36"/>
                      <a:pt x="542" y="2"/>
                      <a:pt x="395" y="2"/>
                    </a:cubicBezTo>
                    <a:cubicBezTo>
                      <a:pt x="383" y="1"/>
                      <a:pt x="370" y="0"/>
                      <a:pt x="35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522" name="Google Shape;522;p11"/>
          <p:cNvGrpSpPr/>
          <p:nvPr/>
        </p:nvGrpSpPr>
        <p:grpSpPr>
          <a:xfrm>
            <a:off x="-562259" y="162796"/>
            <a:ext cx="1478866" cy="670727"/>
            <a:chOff x="5752305" y="734276"/>
            <a:chExt cx="383653" cy="173998"/>
          </a:xfrm>
        </p:grpSpPr>
        <p:sp>
          <p:nvSpPr>
            <p:cNvPr id="523" name="Google Shape;523;p11"/>
            <p:cNvSpPr/>
            <p:nvPr/>
          </p:nvSpPr>
          <p:spPr>
            <a:xfrm>
              <a:off x="5752305" y="734276"/>
              <a:ext cx="383653" cy="173848"/>
            </a:xfrm>
            <a:custGeom>
              <a:rect b="b" l="l" r="r" t="t"/>
              <a:pathLst>
                <a:path extrusionOk="0" h="4627" w="10211">
                  <a:moveTo>
                    <a:pt x="5079" y="0"/>
                  </a:moveTo>
                  <a:cubicBezTo>
                    <a:pt x="2452" y="14"/>
                    <a:pt x="258" y="2013"/>
                    <a:pt x="1" y="4626"/>
                  </a:cubicBezTo>
                  <a:lnTo>
                    <a:pt x="3643" y="4626"/>
                  </a:lnTo>
                  <a:cubicBezTo>
                    <a:pt x="3856" y="4008"/>
                    <a:pt x="4433" y="3588"/>
                    <a:pt x="5088" y="3584"/>
                  </a:cubicBezTo>
                  <a:lnTo>
                    <a:pt x="5146" y="3584"/>
                  </a:lnTo>
                  <a:cubicBezTo>
                    <a:pt x="5792" y="3597"/>
                    <a:pt x="6361" y="4017"/>
                    <a:pt x="6568" y="4626"/>
                  </a:cubicBezTo>
                  <a:lnTo>
                    <a:pt x="10211" y="4626"/>
                  </a:lnTo>
                  <a:cubicBezTo>
                    <a:pt x="9953" y="2013"/>
                    <a:pt x="7764" y="18"/>
                    <a:pt x="51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4" name="Google Shape;524;p11"/>
            <p:cNvSpPr/>
            <p:nvPr/>
          </p:nvSpPr>
          <p:spPr>
            <a:xfrm>
              <a:off x="5771654" y="753438"/>
              <a:ext cx="345141" cy="154836"/>
            </a:xfrm>
            <a:custGeom>
              <a:rect b="b" l="l" r="r" t="t"/>
              <a:pathLst>
                <a:path extrusionOk="0" h="4121" w="9186">
                  <a:moveTo>
                    <a:pt x="4564" y="0"/>
                  </a:moveTo>
                  <a:cubicBezTo>
                    <a:pt x="2217" y="14"/>
                    <a:pt x="253" y="1787"/>
                    <a:pt x="0" y="4121"/>
                  </a:cubicBezTo>
                  <a:lnTo>
                    <a:pt x="3128" y="4121"/>
                  </a:lnTo>
                  <a:cubicBezTo>
                    <a:pt x="3341" y="3498"/>
                    <a:pt x="3923" y="3078"/>
                    <a:pt x="4577" y="3074"/>
                  </a:cubicBezTo>
                  <a:lnTo>
                    <a:pt x="4631" y="3074"/>
                  </a:lnTo>
                  <a:cubicBezTo>
                    <a:pt x="5281" y="3092"/>
                    <a:pt x="5846" y="3507"/>
                    <a:pt x="6058" y="4121"/>
                  </a:cubicBezTo>
                  <a:lnTo>
                    <a:pt x="9186" y="4121"/>
                  </a:lnTo>
                  <a:cubicBezTo>
                    <a:pt x="8933" y="1787"/>
                    <a:pt x="6969" y="14"/>
                    <a:pt x="46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5" name="Google Shape;525;p11"/>
            <p:cNvSpPr/>
            <p:nvPr/>
          </p:nvSpPr>
          <p:spPr>
            <a:xfrm>
              <a:off x="5792169" y="773952"/>
              <a:ext cx="304112" cy="134322"/>
            </a:xfrm>
            <a:custGeom>
              <a:rect b="b" l="l" r="r" t="t"/>
              <a:pathLst>
                <a:path extrusionOk="0" h="3575" w="8094">
                  <a:moveTo>
                    <a:pt x="4018" y="0"/>
                  </a:moveTo>
                  <a:cubicBezTo>
                    <a:pt x="1973" y="9"/>
                    <a:pt x="253" y="1544"/>
                    <a:pt x="1" y="3575"/>
                  </a:cubicBezTo>
                  <a:lnTo>
                    <a:pt x="2582" y="3575"/>
                  </a:lnTo>
                  <a:cubicBezTo>
                    <a:pt x="2795" y="2952"/>
                    <a:pt x="3377" y="2532"/>
                    <a:pt x="4031" y="2528"/>
                  </a:cubicBezTo>
                  <a:lnTo>
                    <a:pt x="4090" y="2528"/>
                  </a:lnTo>
                  <a:cubicBezTo>
                    <a:pt x="4735" y="2546"/>
                    <a:pt x="5300" y="2961"/>
                    <a:pt x="5512" y="3575"/>
                  </a:cubicBezTo>
                  <a:lnTo>
                    <a:pt x="8094" y="3575"/>
                  </a:lnTo>
                  <a:cubicBezTo>
                    <a:pt x="7841" y="1544"/>
                    <a:pt x="6121" y="9"/>
                    <a:pt x="40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6" name="Google Shape;526;p11"/>
            <p:cNvSpPr/>
            <p:nvPr/>
          </p:nvSpPr>
          <p:spPr>
            <a:xfrm>
              <a:off x="5816590" y="798036"/>
              <a:ext cx="255268" cy="110238"/>
            </a:xfrm>
            <a:custGeom>
              <a:rect b="b" l="l" r="r" t="t"/>
              <a:pathLst>
                <a:path extrusionOk="0" h="2934" w="6794">
                  <a:moveTo>
                    <a:pt x="3368" y="0"/>
                  </a:moveTo>
                  <a:cubicBezTo>
                    <a:pt x="1675" y="14"/>
                    <a:pt x="244" y="1259"/>
                    <a:pt x="1" y="2934"/>
                  </a:cubicBezTo>
                  <a:lnTo>
                    <a:pt x="1932" y="2934"/>
                  </a:lnTo>
                  <a:cubicBezTo>
                    <a:pt x="2145" y="2316"/>
                    <a:pt x="2727" y="1896"/>
                    <a:pt x="3381" y="1887"/>
                  </a:cubicBezTo>
                  <a:lnTo>
                    <a:pt x="3440" y="1887"/>
                  </a:lnTo>
                  <a:cubicBezTo>
                    <a:pt x="4085" y="1905"/>
                    <a:pt x="4650" y="2320"/>
                    <a:pt x="4862" y="2934"/>
                  </a:cubicBezTo>
                  <a:lnTo>
                    <a:pt x="6794" y="2934"/>
                  </a:lnTo>
                  <a:cubicBezTo>
                    <a:pt x="6545" y="1259"/>
                    <a:pt x="5119" y="14"/>
                    <a:pt x="34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7" name="Google Shape;527;p11"/>
            <p:cNvSpPr/>
            <p:nvPr/>
          </p:nvSpPr>
          <p:spPr>
            <a:xfrm>
              <a:off x="5837104" y="818362"/>
              <a:ext cx="214051" cy="89911"/>
            </a:xfrm>
            <a:custGeom>
              <a:rect b="b" l="l" r="r" t="t"/>
              <a:pathLst>
                <a:path extrusionOk="0" h="2393" w="5697">
                  <a:moveTo>
                    <a:pt x="2822" y="1"/>
                  </a:moveTo>
                  <a:cubicBezTo>
                    <a:pt x="1427" y="14"/>
                    <a:pt x="244" y="1021"/>
                    <a:pt x="1" y="2393"/>
                  </a:cubicBezTo>
                  <a:lnTo>
                    <a:pt x="1386" y="2393"/>
                  </a:lnTo>
                  <a:cubicBezTo>
                    <a:pt x="1599" y="1770"/>
                    <a:pt x="2176" y="1350"/>
                    <a:pt x="2835" y="1346"/>
                  </a:cubicBezTo>
                  <a:lnTo>
                    <a:pt x="2889" y="1346"/>
                  </a:lnTo>
                  <a:cubicBezTo>
                    <a:pt x="3535" y="1364"/>
                    <a:pt x="4104" y="1779"/>
                    <a:pt x="4311" y="2393"/>
                  </a:cubicBezTo>
                  <a:lnTo>
                    <a:pt x="5697" y="2393"/>
                  </a:lnTo>
                  <a:cubicBezTo>
                    <a:pt x="5458" y="1021"/>
                    <a:pt x="4271" y="14"/>
                    <a:pt x="28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8" name="Google Shape;528;p11"/>
            <p:cNvSpPr/>
            <p:nvPr/>
          </p:nvSpPr>
          <p:spPr>
            <a:xfrm>
              <a:off x="5854763" y="835495"/>
              <a:ext cx="178920" cy="72778"/>
            </a:xfrm>
            <a:custGeom>
              <a:rect b="b" l="l" r="r" t="t"/>
              <a:pathLst>
                <a:path extrusionOk="0" h="1937" w="4762">
                  <a:moveTo>
                    <a:pt x="2356" y="1"/>
                  </a:moveTo>
                  <a:cubicBezTo>
                    <a:pt x="1214" y="14"/>
                    <a:pt x="235" y="818"/>
                    <a:pt x="0" y="1937"/>
                  </a:cubicBezTo>
                  <a:lnTo>
                    <a:pt x="916" y="1937"/>
                  </a:lnTo>
                  <a:cubicBezTo>
                    <a:pt x="1129" y="1314"/>
                    <a:pt x="1711" y="894"/>
                    <a:pt x="2365" y="890"/>
                  </a:cubicBezTo>
                  <a:lnTo>
                    <a:pt x="2419" y="890"/>
                  </a:lnTo>
                  <a:cubicBezTo>
                    <a:pt x="3069" y="908"/>
                    <a:pt x="3634" y="1323"/>
                    <a:pt x="3846" y="1937"/>
                  </a:cubicBezTo>
                  <a:lnTo>
                    <a:pt x="4762" y="1937"/>
                  </a:lnTo>
                  <a:cubicBezTo>
                    <a:pt x="4527" y="822"/>
                    <a:pt x="3552" y="19"/>
                    <a:pt x="24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9" name="Google Shape;529;p11"/>
            <p:cNvSpPr/>
            <p:nvPr/>
          </p:nvSpPr>
          <p:spPr>
            <a:xfrm>
              <a:off x="5871858" y="852289"/>
              <a:ext cx="144729" cy="55983"/>
            </a:xfrm>
            <a:custGeom>
              <a:rect b="b" l="l" r="r" t="t"/>
              <a:pathLst>
                <a:path extrusionOk="0" h="1490" w="3852">
                  <a:moveTo>
                    <a:pt x="1906" y="1"/>
                  </a:moveTo>
                  <a:cubicBezTo>
                    <a:pt x="1008" y="10"/>
                    <a:pt x="227" y="619"/>
                    <a:pt x="1" y="1490"/>
                  </a:cubicBezTo>
                  <a:lnTo>
                    <a:pt x="461" y="1490"/>
                  </a:lnTo>
                  <a:cubicBezTo>
                    <a:pt x="674" y="867"/>
                    <a:pt x="1256" y="447"/>
                    <a:pt x="1910" y="443"/>
                  </a:cubicBezTo>
                  <a:lnTo>
                    <a:pt x="1964" y="443"/>
                  </a:lnTo>
                  <a:cubicBezTo>
                    <a:pt x="2614" y="461"/>
                    <a:pt x="3179" y="876"/>
                    <a:pt x="3391" y="1490"/>
                  </a:cubicBezTo>
                  <a:lnTo>
                    <a:pt x="3851" y="1490"/>
                  </a:lnTo>
                  <a:cubicBezTo>
                    <a:pt x="3625" y="623"/>
                    <a:pt x="2854" y="19"/>
                    <a:pt x="1964" y="1"/>
                  </a:cubicBezTo>
                  <a:close/>
                </a:path>
              </a:pathLst>
            </a:custGeom>
            <a:solidFill>
              <a:srgbClr val="FF969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30" name="Google Shape;530;p11"/>
          <p:cNvSpPr/>
          <p:nvPr/>
        </p:nvSpPr>
        <p:spPr>
          <a:xfrm>
            <a:off x="109173" y="511537"/>
            <a:ext cx="1458449" cy="395675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11"/>
          <p:cNvSpPr/>
          <p:nvPr/>
        </p:nvSpPr>
        <p:spPr>
          <a:xfrm>
            <a:off x="8095442" y="494087"/>
            <a:ext cx="1099133" cy="29819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"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13"/>
          <p:cNvSpPr txBox="1"/>
          <p:nvPr>
            <p:ph type="title"/>
          </p:nvPr>
        </p:nvSpPr>
        <p:spPr>
          <a:xfrm>
            <a:off x="1739025" y="1415413"/>
            <a:ext cx="25113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5" name="Google Shape;535;p13"/>
          <p:cNvSpPr txBox="1"/>
          <p:nvPr>
            <p:ph hasCustomPrompt="1" idx="2" type="title"/>
          </p:nvPr>
        </p:nvSpPr>
        <p:spPr>
          <a:xfrm>
            <a:off x="764128" y="1641138"/>
            <a:ext cx="754500" cy="63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36" name="Google Shape;536;p13"/>
          <p:cNvSpPr txBox="1"/>
          <p:nvPr>
            <p:ph idx="1" type="subTitle"/>
          </p:nvPr>
        </p:nvSpPr>
        <p:spPr>
          <a:xfrm>
            <a:off x="1739025" y="1860888"/>
            <a:ext cx="2336400" cy="4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7" name="Google Shape;537;p13"/>
          <p:cNvSpPr txBox="1"/>
          <p:nvPr>
            <p:ph idx="3" type="title"/>
          </p:nvPr>
        </p:nvSpPr>
        <p:spPr>
          <a:xfrm>
            <a:off x="5896900" y="1415413"/>
            <a:ext cx="2532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8" name="Google Shape;538;p13"/>
          <p:cNvSpPr txBox="1"/>
          <p:nvPr>
            <p:ph idx="4" type="subTitle"/>
          </p:nvPr>
        </p:nvSpPr>
        <p:spPr>
          <a:xfrm>
            <a:off x="5896900" y="1860688"/>
            <a:ext cx="2336400" cy="4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9" name="Google Shape;539;p13"/>
          <p:cNvSpPr txBox="1"/>
          <p:nvPr>
            <p:ph idx="5" type="title"/>
          </p:nvPr>
        </p:nvSpPr>
        <p:spPr>
          <a:xfrm>
            <a:off x="1739025" y="2980063"/>
            <a:ext cx="25113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40" name="Google Shape;540;p13"/>
          <p:cNvSpPr txBox="1"/>
          <p:nvPr>
            <p:ph idx="6" type="subTitle"/>
          </p:nvPr>
        </p:nvSpPr>
        <p:spPr>
          <a:xfrm>
            <a:off x="1739025" y="3425350"/>
            <a:ext cx="2336400" cy="4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1" name="Google Shape;541;p13"/>
          <p:cNvSpPr txBox="1"/>
          <p:nvPr>
            <p:ph idx="7" type="title"/>
          </p:nvPr>
        </p:nvSpPr>
        <p:spPr>
          <a:xfrm>
            <a:off x="5896900" y="2980063"/>
            <a:ext cx="2532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42" name="Google Shape;542;p13"/>
          <p:cNvSpPr txBox="1"/>
          <p:nvPr>
            <p:ph idx="8" type="subTitle"/>
          </p:nvPr>
        </p:nvSpPr>
        <p:spPr>
          <a:xfrm>
            <a:off x="5896900" y="3425150"/>
            <a:ext cx="2336400" cy="4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3" name="Google Shape;543;p13"/>
          <p:cNvSpPr txBox="1"/>
          <p:nvPr>
            <p:ph idx="9"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544" name="Google Shape;544;p13"/>
          <p:cNvSpPr txBox="1"/>
          <p:nvPr>
            <p:ph hasCustomPrompt="1" idx="13" type="title"/>
          </p:nvPr>
        </p:nvSpPr>
        <p:spPr>
          <a:xfrm>
            <a:off x="4922003" y="1641138"/>
            <a:ext cx="754500" cy="63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45" name="Google Shape;545;p13"/>
          <p:cNvSpPr txBox="1"/>
          <p:nvPr>
            <p:ph hasCustomPrompt="1" idx="14" type="title"/>
          </p:nvPr>
        </p:nvSpPr>
        <p:spPr>
          <a:xfrm>
            <a:off x="764128" y="2928175"/>
            <a:ext cx="754500" cy="63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46" name="Google Shape;546;p13"/>
          <p:cNvSpPr txBox="1"/>
          <p:nvPr>
            <p:ph hasCustomPrompt="1" idx="15" type="title"/>
          </p:nvPr>
        </p:nvSpPr>
        <p:spPr>
          <a:xfrm>
            <a:off x="4922003" y="2928175"/>
            <a:ext cx="754500" cy="63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47" name="Google Shape;547;p13"/>
          <p:cNvSpPr/>
          <p:nvPr/>
        </p:nvSpPr>
        <p:spPr>
          <a:xfrm flipH="1" rot="10800000">
            <a:off x="7046674" y="4385973"/>
            <a:ext cx="2097338" cy="750777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13"/>
          <p:cNvSpPr/>
          <p:nvPr/>
        </p:nvSpPr>
        <p:spPr>
          <a:xfrm rot="10800000">
            <a:off x="8684" y="4248760"/>
            <a:ext cx="2476941" cy="886616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13"/>
          <p:cNvSpPr/>
          <p:nvPr/>
        </p:nvSpPr>
        <p:spPr>
          <a:xfrm>
            <a:off x="-14" y="4388803"/>
            <a:ext cx="2560589" cy="75377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13"/>
          <p:cNvSpPr/>
          <p:nvPr/>
        </p:nvSpPr>
        <p:spPr>
          <a:xfrm>
            <a:off x="7672661" y="4077073"/>
            <a:ext cx="1471339" cy="1066431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1" name="Google Shape;551;p13"/>
          <p:cNvGrpSpPr/>
          <p:nvPr/>
        </p:nvGrpSpPr>
        <p:grpSpPr>
          <a:xfrm>
            <a:off x="-4" y="4074175"/>
            <a:ext cx="890277" cy="1068654"/>
            <a:chOff x="-4" y="4074175"/>
            <a:chExt cx="890277" cy="1068654"/>
          </a:xfrm>
        </p:grpSpPr>
        <p:grpSp>
          <p:nvGrpSpPr>
            <p:cNvPr id="552" name="Google Shape;552;p13"/>
            <p:cNvGrpSpPr/>
            <p:nvPr/>
          </p:nvGrpSpPr>
          <p:grpSpPr>
            <a:xfrm>
              <a:off x="-4" y="4074175"/>
              <a:ext cx="460938" cy="960744"/>
              <a:chOff x="3760846" y="3248636"/>
              <a:chExt cx="347826" cy="724981"/>
            </a:xfrm>
          </p:grpSpPr>
          <p:sp>
            <p:nvSpPr>
              <p:cNvPr id="553" name="Google Shape;553;p13"/>
              <p:cNvSpPr/>
              <p:nvPr/>
            </p:nvSpPr>
            <p:spPr>
              <a:xfrm>
                <a:off x="3850448" y="3248636"/>
                <a:ext cx="258224" cy="326660"/>
              </a:xfrm>
              <a:custGeom>
                <a:rect b="b" l="l" r="r" t="t"/>
                <a:pathLst>
                  <a:path extrusionOk="0" h="6482" w="5124">
                    <a:moveTo>
                      <a:pt x="1960" y="0"/>
                    </a:moveTo>
                    <a:cubicBezTo>
                      <a:pt x="1725" y="131"/>
                      <a:pt x="1504" y="284"/>
                      <a:pt x="1301" y="456"/>
                    </a:cubicBezTo>
                    <a:cubicBezTo>
                      <a:pt x="1260" y="492"/>
                      <a:pt x="1224" y="524"/>
                      <a:pt x="1188" y="555"/>
                    </a:cubicBezTo>
                    <a:cubicBezTo>
                      <a:pt x="542" y="1147"/>
                      <a:pt x="91" y="1936"/>
                      <a:pt x="32" y="2803"/>
                    </a:cubicBezTo>
                    <a:cubicBezTo>
                      <a:pt x="1" y="3336"/>
                      <a:pt x="109" y="3864"/>
                      <a:pt x="181" y="4396"/>
                    </a:cubicBezTo>
                    <a:lnTo>
                      <a:pt x="186" y="4423"/>
                    </a:lnTo>
                    <a:cubicBezTo>
                      <a:pt x="253" y="4929"/>
                      <a:pt x="280" y="5444"/>
                      <a:pt x="276" y="5954"/>
                    </a:cubicBezTo>
                    <a:lnTo>
                      <a:pt x="276" y="6053"/>
                    </a:lnTo>
                    <a:lnTo>
                      <a:pt x="271" y="6175"/>
                    </a:lnTo>
                    <a:cubicBezTo>
                      <a:pt x="271" y="6215"/>
                      <a:pt x="267" y="6256"/>
                      <a:pt x="267" y="6297"/>
                    </a:cubicBezTo>
                    <a:lnTo>
                      <a:pt x="267" y="6342"/>
                    </a:lnTo>
                    <a:cubicBezTo>
                      <a:pt x="262" y="6387"/>
                      <a:pt x="262" y="6437"/>
                      <a:pt x="258" y="6482"/>
                    </a:cubicBezTo>
                    <a:cubicBezTo>
                      <a:pt x="280" y="6455"/>
                      <a:pt x="308" y="6423"/>
                      <a:pt x="330" y="6396"/>
                    </a:cubicBezTo>
                    <a:lnTo>
                      <a:pt x="371" y="6351"/>
                    </a:lnTo>
                    <a:cubicBezTo>
                      <a:pt x="398" y="6319"/>
                      <a:pt x="425" y="6292"/>
                      <a:pt x="452" y="6261"/>
                    </a:cubicBezTo>
                    <a:cubicBezTo>
                      <a:pt x="484" y="6229"/>
                      <a:pt x="511" y="6197"/>
                      <a:pt x="538" y="6170"/>
                    </a:cubicBezTo>
                    <a:cubicBezTo>
                      <a:pt x="596" y="6112"/>
                      <a:pt x="660" y="6053"/>
                      <a:pt x="723" y="5999"/>
                    </a:cubicBezTo>
                    <a:cubicBezTo>
                      <a:pt x="750" y="5976"/>
                      <a:pt x="786" y="5940"/>
                      <a:pt x="813" y="5917"/>
                    </a:cubicBezTo>
                    <a:cubicBezTo>
                      <a:pt x="840" y="5895"/>
                      <a:pt x="872" y="5872"/>
                      <a:pt x="899" y="5850"/>
                    </a:cubicBezTo>
                    <a:lnTo>
                      <a:pt x="917" y="5836"/>
                    </a:lnTo>
                    <a:cubicBezTo>
                      <a:pt x="935" y="5823"/>
                      <a:pt x="948" y="5809"/>
                      <a:pt x="967" y="5796"/>
                    </a:cubicBezTo>
                    <a:lnTo>
                      <a:pt x="1034" y="5746"/>
                    </a:lnTo>
                    <a:cubicBezTo>
                      <a:pt x="1043" y="5737"/>
                      <a:pt x="1057" y="5732"/>
                      <a:pt x="1066" y="5723"/>
                    </a:cubicBezTo>
                    <a:cubicBezTo>
                      <a:pt x="1088" y="5705"/>
                      <a:pt x="1111" y="5692"/>
                      <a:pt x="1134" y="5674"/>
                    </a:cubicBezTo>
                    <a:cubicBezTo>
                      <a:pt x="1152" y="5665"/>
                      <a:pt x="1165" y="5651"/>
                      <a:pt x="1179" y="5642"/>
                    </a:cubicBezTo>
                    <a:cubicBezTo>
                      <a:pt x="1201" y="5629"/>
                      <a:pt x="1219" y="5615"/>
                      <a:pt x="1242" y="5602"/>
                    </a:cubicBezTo>
                    <a:lnTo>
                      <a:pt x="1292" y="5570"/>
                    </a:lnTo>
                    <a:cubicBezTo>
                      <a:pt x="1314" y="5556"/>
                      <a:pt x="1337" y="5543"/>
                      <a:pt x="1359" y="5529"/>
                    </a:cubicBezTo>
                    <a:lnTo>
                      <a:pt x="1400" y="5507"/>
                    </a:lnTo>
                    <a:cubicBezTo>
                      <a:pt x="1422" y="5489"/>
                      <a:pt x="1445" y="5480"/>
                      <a:pt x="1472" y="5462"/>
                    </a:cubicBezTo>
                    <a:cubicBezTo>
                      <a:pt x="1504" y="5444"/>
                      <a:pt x="1540" y="5426"/>
                      <a:pt x="1567" y="5407"/>
                    </a:cubicBezTo>
                    <a:cubicBezTo>
                      <a:pt x="1589" y="5394"/>
                      <a:pt x="1621" y="5380"/>
                      <a:pt x="1648" y="5367"/>
                    </a:cubicBezTo>
                    <a:lnTo>
                      <a:pt x="1743" y="5317"/>
                    </a:lnTo>
                    <a:lnTo>
                      <a:pt x="1856" y="5258"/>
                    </a:lnTo>
                    <a:cubicBezTo>
                      <a:pt x="1901" y="5240"/>
                      <a:pt x="1942" y="5222"/>
                      <a:pt x="1987" y="5204"/>
                    </a:cubicBezTo>
                    <a:cubicBezTo>
                      <a:pt x="2041" y="5177"/>
                      <a:pt x="2095" y="5155"/>
                      <a:pt x="2149" y="5132"/>
                    </a:cubicBezTo>
                    <a:cubicBezTo>
                      <a:pt x="2470" y="5010"/>
                      <a:pt x="2804" y="4920"/>
                      <a:pt x="3115" y="4780"/>
                    </a:cubicBezTo>
                    <a:cubicBezTo>
                      <a:pt x="3864" y="4446"/>
                      <a:pt x="4433" y="3746"/>
                      <a:pt x="4803" y="2975"/>
                    </a:cubicBezTo>
                    <a:cubicBezTo>
                      <a:pt x="4821" y="2938"/>
                      <a:pt x="4839" y="2907"/>
                      <a:pt x="4853" y="2871"/>
                    </a:cubicBezTo>
                    <a:cubicBezTo>
                      <a:pt x="4961" y="2632"/>
                      <a:pt x="5051" y="2388"/>
                      <a:pt x="5124" y="2140"/>
                    </a:cubicBezTo>
                    <a:cubicBezTo>
                      <a:pt x="4289" y="1156"/>
                      <a:pt x="3169" y="456"/>
                      <a:pt x="196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4" name="Google Shape;554;p13"/>
              <p:cNvSpPr/>
              <p:nvPr/>
            </p:nvSpPr>
            <p:spPr>
              <a:xfrm>
                <a:off x="3896861" y="3271818"/>
                <a:ext cx="198153" cy="187721"/>
              </a:xfrm>
              <a:custGeom>
                <a:rect b="b" l="l" r="r" t="t"/>
                <a:pathLst>
                  <a:path extrusionOk="0" h="3725" w="3932">
                    <a:moveTo>
                      <a:pt x="384" y="1"/>
                    </a:moveTo>
                    <a:cubicBezTo>
                      <a:pt x="343" y="37"/>
                      <a:pt x="307" y="68"/>
                      <a:pt x="271" y="100"/>
                    </a:cubicBezTo>
                    <a:cubicBezTo>
                      <a:pt x="339" y="104"/>
                      <a:pt x="411" y="122"/>
                      <a:pt x="474" y="158"/>
                    </a:cubicBezTo>
                    <a:cubicBezTo>
                      <a:pt x="673" y="276"/>
                      <a:pt x="714" y="547"/>
                      <a:pt x="723" y="700"/>
                    </a:cubicBezTo>
                    <a:cubicBezTo>
                      <a:pt x="745" y="1102"/>
                      <a:pt x="628" y="1499"/>
                      <a:pt x="519" y="1797"/>
                    </a:cubicBezTo>
                    <a:cubicBezTo>
                      <a:pt x="429" y="2063"/>
                      <a:pt x="316" y="2330"/>
                      <a:pt x="204" y="2587"/>
                    </a:cubicBezTo>
                    <a:cubicBezTo>
                      <a:pt x="127" y="2736"/>
                      <a:pt x="55" y="2885"/>
                      <a:pt x="0" y="3043"/>
                    </a:cubicBezTo>
                    <a:lnTo>
                      <a:pt x="104" y="3083"/>
                    </a:lnTo>
                    <a:cubicBezTo>
                      <a:pt x="172" y="2939"/>
                      <a:pt x="240" y="2790"/>
                      <a:pt x="307" y="2636"/>
                    </a:cubicBezTo>
                    <a:cubicBezTo>
                      <a:pt x="533" y="2212"/>
                      <a:pt x="840" y="1838"/>
                      <a:pt x="1210" y="1535"/>
                    </a:cubicBezTo>
                    <a:cubicBezTo>
                      <a:pt x="1341" y="1418"/>
                      <a:pt x="1499" y="1328"/>
                      <a:pt x="1666" y="1273"/>
                    </a:cubicBezTo>
                    <a:cubicBezTo>
                      <a:pt x="1719" y="1257"/>
                      <a:pt x="1773" y="1249"/>
                      <a:pt x="1826" y="1249"/>
                    </a:cubicBezTo>
                    <a:cubicBezTo>
                      <a:pt x="1938" y="1249"/>
                      <a:pt x="2048" y="1284"/>
                      <a:pt x="2140" y="1355"/>
                    </a:cubicBezTo>
                    <a:cubicBezTo>
                      <a:pt x="2257" y="1463"/>
                      <a:pt x="2316" y="1616"/>
                      <a:pt x="2307" y="1774"/>
                    </a:cubicBezTo>
                    <a:cubicBezTo>
                      <a:pt x="2298" y="1941"/>
                      <a:pt x="2262" y="2104"/>
                      <a:pt x="2194" y="2262"/>
                    </a:cubicBezTo>
                    <a:cubicBezTo>
                      <a:pt x="2009" y="2754"/>
                      <a:pt x="1761" y="3228"/>
                      <a:pt x="1458" y="3661"/>
                    </a:cubicBezTo>
                    <a:lnTo>
                      <a:pt x="1549" y="3724"/>
                    </a:lnTo>
                    <a:cubicBezTo>
                      <a:pt x="1973" y="3124"/>
                      <a:pt x="2420" y="2749"/>
                      <a:pt x="2916" y="2569"/>
                    </a:cubicBezTo>
                    <a:cubicBezTo>
                      <a:pt x="3099" y="2502"/>
                      <a:pt x="3293" y="2468"/>
                      <a:pt x="3487" y="2468"/>
                    </a:cubicBezTo>
                    <a:cubicBezTo>
                      <a:pt x="3620" y="2468"/>
                      <a:pt x="3752" y="2484"/>
                      <a:pt x="3882" y="2515"/>
                    </a:cubicBezTo>
                    <a:cubicBezTo>
                      <a:pt x="3900" y="2483"/>
                      <a:pt x="3918" y="2447"/>
                      <a:pt x="3932" y="2415"/>
                    </a:cubicBezTo>
                    <a:cubicBezTo>
                      <a:pt x="3783" y="2375"/>
                      <a:pt x="3631" y="2355"/>
                      <a:pt x="3478" y="2355"/>
                    </a:cubicBezTo>
                    <a:cubicBezTo>
                      <a:pt x="3274" y="2355"/>
                      <a:pt x="3069" y="2391"/>
                      <a:pt x="2876" y="2460"/>
                    </a:cubicBezTo>
                    <a:cubicBezTo>
                      <a:pt x="2528" y="2596"/>
                      <a:pt x="2212" y="2799"/>
                      <a:pt x="1950" y="3070"/>
                    </a:cubicBezTo>
                    <a:cubicBezTo>
                      <a:pt x="2086" y="2817"/>
                      <a:pt x="2203" y="2560"/>
                      <a:pt x="2302" y="2298"/>
                    </a:cubicBezTo>
                    <a:cubicBezTo>
                      <a:pt x="2370" y="2131"/>
                      <a:pt x="2415" y="1955"/>
                      <a:pt x="2424" y="1774"/>
                    </a:cubicBezTo>
                    <a:cubicBezTo>
                      <a:pt x="2433" y="1580"/>
                      <a:pt x="2357" y="1395"/>
                      <a:pt x="2212" y="1264"/>
                    </a:cubicBezTo>
                    <a:cubicBezTo>
                      <a:pt x="2101" y="1181"/>
                      <a:pt x="1964" y="1138"/>
                      <a:pt x="1826" y="1138"/>
                    </a:cubicBezTo>
                    <a:cubicBezTo>
                      <a:pt x="1763" y="1138"/>
                      <a:pt x="1700" y="1147"/>
                      <a:pt x="1639" y="1165"/>
                    </a:cubicBezTo>
                    <a:cubicBezTo>
                      <a:pt x="1454" y="1224"/>
                      <a:pt x="1287" y="1323"/>
                      <a:pt x="1138" y="1449"/>
                    </a:cubicBezTo>
                    <a:cubicBezTo>
                      <a:pt x="921" y="1630"/>
                      <a:pt x="718" y="1833"/>
                      <a:pt x="547" y="2059"/>
                    </a:cubicBezTo>
                    <a:cubicBezTo>
                      <a:pt x="574" y="1982"/>
                      <a:pt x="601" y="1905"/>
                      <a:pt x="628" y="1833"/>
                    </a:cubicBezTo>
                    <a:cubicBezTo>
                      <a:pt x="736" y="1522"/>
                      <a:pt x="858" y="1111"/>
                      <a:pt x="835" y="691"/>
                    </a:cubicBezTo>
                    <a:cubicBezTo>
                      <a:pt x="826" y="520"/>
                      <a:pt x="772" y="204"/>
                      <a:pt x="533" y="59"/>
                    </a:cubicBezTo>
                    <a:cubicBezTo>
                      <a:pt x="483" y="32"/>
                      <a:pt x="434" y="14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5" name="Google Shape;555;p13"/>
              <p:cNvSpPr/>
              <p:nvPr/>
            </p:nvSpPr>
            <p:spPr>
              <a:xfrm>
                <a:off x="3860023" y="3471532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0"/>
                    </a:moveTo>
                    <a:cubicBezTo>
                      <a:pt x="90" y="687"/>
                      <a:pt x="113" y="1377"/>
                      <a:pt x="68" y="2063"/>
                    </a:cubicBezTo>
                    <a:cubicBezTo>
                      <a:pt x="519" y="1499"/>
                      <a:pt x="1129" y="1070"/>
                      <a:pt x="1797" y="781"/>
                    </a:cubicBezTo>
                    <a:cubicBezTo>
                      <a:pt x="1792" y="759"/>
                      <a:pt x="1783" y="736"/>
                      <a:pt x="1770" y="714"/>
                    </a:cubicBezTo>
                    <a:cubicBezTo>
                      <a:pt x="1704" y="591"/>
                      <a:pt x="1564" y="545"/>
                      <a:pt x="1419" y="545"/>
                    </a:cubicBezTo>
                    <a:cubicBezTo>
                      <a:pt x="1356" y="545"/>
                      <a:pt x="1292" y="554"/>
                      <a:pt x="1232" y="569"/>
                    </a:cubicBezTo>
                    <a:cubicBezTo>
                      <a:pt x="822" y="682"/>
                      <a:pt x="483" y="980"/>
                      <a:pt x="330" y="1377"/>
                    </a:cubicBezTo>
                    <a:cubicBezTo>
                      <a:pt x="361" y="1084"/>
                      <a:pt x="343" y="790"/>
                      <a:pt x="280" y="501"/>
                    </a:cubicBezTo>
                    <a:cubicBezTo>
                      <a:pt x="248" y="357"/>
                      <a:pt x="167" y="73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6" name="Google Shape;556;p13"/>
              <p:cNvSpPr/>
              <p:nvPr/>
            </p:nvSpPr>
            <p:spPr>
              <a:xfrm>
                <a:off x="3771984" y="3556397"/>
                <a:ext cx="100336" cy="417220"/>
              </a:xfrm>
              <a:custGeom>
                <a:rect b="b" l="l" r="r" t="t"/>
                <a:pathLst>
                  <a:path extrusionOk="0" h="8279" w="1991">
                    <a:moveTo>
                      <a:pt x="1883" y="0"/>
                    </a:moveTo>
                    <a:cubicBezTo>
                      <a:pt x="1084" y="2654"/>
                      <a:pt x="253" y="5398"/>
                      <a:pt x="0" y="8265"/>
                    </a:cubicBezTo>
                    <a:lnTo>
                      <a:pt x="113" y="8278"/>
                    </a:lnTo>
                    <a:cubicBezTo>
                      <a:pt x="366" y="5421"/>
                      <a:pt x="1192" y="2681"/>
                      <a:pt x="1991" y="32"/>
                    </a:cubicBezTo>
                    <a:lnTo>
                      <a:pt x="188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7" name="Google Shape;557;p13"/>
              <p:cNvSpPr/>
              <p:nvPr/>
            </p:nvSpPr>
            <p:spPr>
              <a:xfrm>
                <a:off x="3760846" y="3571364"/>
                <a:ext cx="50546" cy="209089"/>
              </a:xfrm>
              <a:custGeom>
                <a:rect b="b" l="l" r="r" t="t"/>
                <a:pathLst>
                  <a:path extrusionOk="0" h="4149" w="1003">
                    <a:moveTo>
                      <a:pt x="0" y="1"/>
                    </a:moveTo>
                    <a:lnTo>
                      <a:pt x="0" y="1991"/>
                    </a:lnTo>
                    <a:cubicBezTo>
                      <a:pt x="54" y="2127"/>
                      <a:pt x="118" y="2258"/>
                      <a:pt x="185" y="2384"/>
                    </a:cubicBezTo>
                    <a:cubicBezTo>
                      <a:pt x="388" y="2759"/>
                      <a:pt x="641" y="3106"/>
                      <a:pt x="795" y="3499"/>
                    </a:cubicBezTo>
                    <a:cubicBezTo>
                      <a:pt x="849" y="3643"/>
                      <a:pt x="889" y="3788"/>
                      <a:pt x="917" y="3932"/>
                    </a:cubicBezTo>
                    <a:cubicBezTo>
                      <a:pt x="930" y="4005"/>
                      <a:pt x="939" y="4077"/>
                      <a:pt x="944" y="4149"/>
                    </a:cubicBezTo>
                    <a:cubicBezTo>
                      <a:pt x="948" y="4023"/>
                      <a:pt x="953" y="3896"/>
                      <a:pt x="957" y="3765"/>
                    </a:cubicBezTo>
                    <a:cubicBezTo>
                      <a:pt x="980" y="3111"/>
                      <a:pt x="1002" y="2393"/>
                      <a:pt x="889" y="1793"/>
                    </a:cubicBezTo>
                    <a:cubicBezTo>
                      <a:pt x="763" y="1134"/>
                      <a:pt x="461" y="48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8" name="Google Shape;558;p13"/>
              <p:cNvSpPr/>
              <p:nvPr/>
            </p:nvSpPr>
            <p:spPr>
              <a:xfrm>
                <a:off x="3830441" y="3601752"/>
                <a:ext cx="146297" cy="94843"/>
              </a:xfrm>
              <a:custGeom>
                <a:rect b="b" l="l" r="r" t="t"/>
                <a:pathLst>
                  <a:path extrusionOk="0" h="1882" w="2903">
                    <a:moveTo>
                      <a:pt x="2717" y="1"/>
                    </a:moveTo>
                    <a:cubicBezTo>
                      <a:pt x="1591" y="1"/>
                      <a:pt x="480" y="691"/>
                      <a:pt x="0" y="1709"/>
                    </a:cubicBezTo>
                    <a:cubicBezTo>
                      <a:pt x="295" y="1735"/>
                      <a:pt x="556" y="1881"/>
                      <a:pt x="848" y="1881"/>
                    </a:cubicBezTo>
                    <a:cubicBezTo>
                      <a:pt x="860" y="1881"/>
                      <a:pt x="873" y="1881"/>
                      <a:pt x="885" y="1880"/>
                    </a:cubicBezTo>
                    <a:cubicBezTo>
                      <a:pt x="1174" y="1871"/>
                      <a:pt x="1467" y="1840"/>
                      <a:pt x="1729" y="1727"/>
                    </a:cubicBezTo>
                    <a:cubicBezTo>
                      <a:pt x="2068" y="1583"/>
                      <a:pt x="2329" y="1312"/>
                      <a:pt x="2519" y="1000"/>
                    </a:cubicBezTo>
                    <a:cubicBezTo>
                      <a:pt x="2709" y="693"/>
                      <a:pt x="2799" y="355"/>
                      <a:pt x="2903" y="7"/>
                    </a:cubicBezTo>
                    <a:cubicBezTo>
                      <a:pt x="2841" y="3"/>
                      <a:pt x="2779" y="1"/>
                      <a:pt x="27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59" name="Google Shape;559;p13"/>
            <p:cNvGrpSpPr/>
            <p:nvPr/>
          </p:nvGrpSpPr>
          <p:grpSpPr>
            <a:xfrm>
              <a:off x="458951" y="4588620"/>
              <a:ext cx="431321" cy="554209"/>
              <a:chOff x="4660440" y="3052752"/>
              <a:chExt cx="368084" cy="472955"/>
            </a:xfrm>
          </p:grpSpPr>
          <p:sp>
            <p:nvSpPr>
              <p:cNvPr id="560" name="Google Shape;560;p13"/>
              <p:cNvSpPr/>
              <p:nvPr/>
            </p:nvSpPr>
            <p:spPr>
              <a:xfrm>
                <a:off x="4770300" y="3052752"/>
                <a:ext cx="258224" cy="326912"/>
              </a:xfrm>
              <a:custGeom>
                <a:rect b="b" l="l" r="r" t="t"/>
                <a:pathLst>
                  <a:path extrusionOk="0" h="6487" w="5124">
                    <a:moveTo>
                      <a:pt x="1960" y="1"/>
                    </a:moveTo>
                    <a:cubicBezTo>
                      <a:pt x="1725" y="132"/>
                      <a:pt x="1508" y="285"/>
                      <a:pt x="1301" y="461"/>
                    </a:cubicBezTo>
                    <a:cubicBezTo>
                      <a:pt x="1265" y="493"/>
                      <a:pt x="1224" y="524"/>
                      <a:pt x="1188" y="561"/>
                    </a:cubicBezTo>
                    <a:cubicBezTo>
                      <a:pt x="542" y="1147"/>
                      <a:pt x="91" y="1942"/>
                      <a:pt x="37" y="2804"/>
                    </a:cubicBezTo>
                    <a:cubicBezTo>
                      <a:pt x="1" y="3336"/>
                      <a:pt x="114" y="3869"/>
                      <a:pt x="181" y="4397"/>
                    </a:cubicBezTo>
                    <a:lnTo>
                      <a:pt x="186" y="4424"/>
                    </a:lnTo>
                    <a:cubicBezTo>
                      <a:pt x="254" y="4934"/>
                      <a:pt x="285" y="5444"/>
                      <a:pt x="276" y="5959"/>
                    </a:cubicBezTo>
                    <a:lnTo>
                      <a:pt x="276" y="6058"/>
                    </a:lnTo>
                    <a:lnTo>
                      <a:pt x="272" y="6180"/>
                    </a:lnTo>
                    <a:cubicBezTo>
                      <a:pt x="272" y="6221"/>
                      <a:pt x="267" y="6261"/>
                      <a:pt x="267" y="6302"/>
                    </a:cubicBezTo>
                    <a:lnTo>
                      <a:pt x="267" y="6343"/>
                    </a:lnTo>
                    <a:cubicBezTo>
                      <a:pt x="267" y="6392"/>
                      <a:pt x="263" y="6437"/>
                      <a:pt x="263" y="6487"/>
                    </a:cubicBezTo>
                    <a:cubicBezTo>
                      <a:pt x="285" y="6455"/>
                      <a:pt x="308" y="6428"/>
                      <a:pt x="335" y="6401"/>
                    </a:cubicBezTo>
                    <a:lnTo>
                      <a:pt x="371" y="6356"/>
                    </a:lnTo>
                    <a:cubicBezTo>
                      <a:pt x="398" y="6324"/>
                      <a:pt x="425" y="6293"/>
                      <a:pt x="457" y="6261"/>
                    </a:cubicBezTo>
                    <a:cubicBezTo>
                      <a:pt x="484" y="6234"/>
                      <a:pt x="511" y="6203"/>
                      <a:pt x="542" y="6171"/>
                    </a:cubicBezTo>
                    <a:cubicBezTo>
                      <a:pt x="601" y="6112"/>
                      <a:pt x="660" y="6058"/>
                      <a:pt x="723" y="6004"/>
                    </a:cubicBezTo>
                    <a:cubicBezTo>
                      <a:pt x="755" y="5977"/>
                      <a:pt x="791" y="5945"/>
                      <a:pt x="818" y="5923"/>
                    </a:cubicBezTo>
                    <a:cubicBezTo>
                      <a:pt x="845" y="5900"/>
                      <a:pt x="872" y="5873"/>
                      <a:pt x="899" y="5855"/>
                    </a:cubicBezTo>
                    <a:lnTo>
                      <a:pt x="917" y="5837"/>
                    </a:lnTo>
                    <a:cubicBezTo>
                      <a:pt x="935" y="5823"/>
                      <a:pt x="949" y="5814"/>
                      <a:pt x="967" y="5801"/>
                    </a:cubicBezTo>
                    <a:lnTo>
                      <a:pt x="1034" y="5751"/>
                    </a:lnTo>
                    <a:cubicBezTo>
                      <a:pt x="1043" y="5742"/>
                      <a:pt x="1057" y="5733"/>
                      <a:pt x="1066" y="5724"/>
                    </a:cubicBezTo>
                    <a:cubicBezTo>
                      <a:pt x="1089" y="5711"/>
                      <a:pt x="1120" y="5688"/>
                      <a:pt x="1138" y="5679"/>
                    </a:cubicBezTo>
                    <a:cubicBezTo>
                      <a:pt x="1152" y="5665"/>
                      <a:pt x="1165" y="5656"/>
                      <a:pt x="1183" y="5647"/>
                    </a:cubicBezTo>
                    <a:cubicBezTo>
                      <a:pt x="1201" y="5634"/>
                      <a:pt x="1224" y="5620"/>
                      <a:pt x="1242" y="5607"/>
                    </a:cubicBezTo>
                    <a:lnTo>
                      <a:pt x="1292" y="5575"/>
                    </a:lnTo>
                    <a:lnTo>
                      <a:pt x="1364" y="5530"/>
                    </a:lnTo>
                    <a:lnTo>
                      <a:pt x="1400" y="5508"/>
                    </a:lnTo>
                    <a:cubicBezTo>
                      <a:pt x="1423" y="5494"/>
                      <a:pt x="1445" y="5480"/>
                      <a:pt x="1477" y="5462"/>
                    </a:cubicBezTo>
                    <a:cubicBezTo>
                      <a:pt x="1504" y="5444"/>
                      <a:pt x="1540" y="5426"/>
                      <a:pt x="1567" y="5413"/>
                    </a:cubicBezTo>
                    <a:cubicBezTo>
                      <a:pt x="1594" y="5399"/>
                      <a:pt x="1621" y="5381"/>
                      <a:pt x="1648" y="5368"/>
                    </a:cubicBezTo>
                    <a:lnTo>
                      <a:pt x="1748" y="5318"/>
                    </a:lnTo>
                    <a:lnTo>
                      <a:pt x="1860" y="5259"/>
                    </a:lnTo>
                    <a:cubicBezTo>
                      <a:pt x="1901" y="5241"/>
                      <a:pt x="1946" y="5223"/>
                      <a:pt x="1987" y="5205"/>
                    </a:cubicBezTo>
                    <a:cubicBezTo>
                      <a:pt x="2041" y="5183"/>
                      <a:pt x="2095" y="5160"/>
                      <a:pt x="2154" y="5137"/>
                    </a:cubicBezTo>
                    <a:cubicBezTo>
                      <a:pt x="2474" y="5011"/>
                      <a:pt x="2804" y="4921"/>
                      <a:pt x="3120" y="4781"/>
                    </a:cubicBezTo>
                    <a:cubicBezTo>
                      <a:pt x="3865" y="4447"/>
                      <a:pt x="4438" y="3747"/>
                      <a:pt x="4808" y="2975"/>
                    </a:cubicBezTo>
                    <a:cubicBezTo>
                      <a:pt x="4821" y="2944"/>
                      <a:pt x="4839" y="2908"/>
                      <a:pt x="4853" y="2876"/>
                    </a:cubicBezTo>
                    <a:cubicBezTo>
                      <a:pt x="4961" y="2637"/>
                      <a:pt x="5052" y="2393"/>
                      <a:pt x="5124" y="2140"/>
                    </a:cubicBezTo>
                    <a:cubicBezTo>
                      <a:pt x="4289" y="1161"/>
                      <a:pt x="3174" y="457"/>
                      <a:pt x="196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1" name="Google Shape;561;p13"/>
              <p:cNvSpPr/>
              <p:nvPr/>
            </p:nvSpPr>
            <p:spPr>
              <a:xfrm>
                <a:off x="4816713" y="3076185"/>
                <a:ext cx="198153" cy="187520"/>
              </a:xfrm>
              <a:custGeom>
                <a:rect b="b" l="l" r="r" t="t"/>
                <a:pathLst>
                  <a:path extrusionOk="0" h="3721" w="3932">
                    <a:moveTo>
                      <a:pt x="384" y="1"/>
                    </a:moveTo>
                    <a:cubicBezTo>
                      <a:pt x="344" y="32"/>
                      <a:pt x="308" y="64"/>
                      <a:pt x="271" y="100"/>
                    </a:cubicBezTo>
                    <a:cubicBezTo>
                      <a:pt x="344" y="100"/>
                      <a:pt x="411" y="118"/>
                      <a:pt x="475" y="154"/>
                    </a:cubicBezTo>
                    <a:cubicBezTo>
                      <a:pt x="673" y="272"/>
                      <a:pt x="714" y="547"/>
                      <a:pt x="723" y="700"/>
                    </a:cubicBezTo>
                    <a:cubicBezTo>
                      <a:pt x="745" y="1098"/>
                      <a:pt x="628" y="1495"/>
                      <a:pt x="524" y="1797"/>
                    </a:cubicBezTo>
                    <a:cubicBezTo>
                      <a:pt x="429" y="2064"/>
                      <a:pt x="321" y="2330"/>
                      <a:pt x="204" y="2587"/>
                    </a:cubicBezTo>
                    <a:cubicBezTo>
                      <a:pt x="127" y="2732"/>
                      <a:pt x="59" y="2885"/>
                      <a:pt x="1" y="3038"/>
                    </a:cubicBezTo>
                    <a:lnTo>
                      <a:pt x="104" y="3084"/>
                    </a:lnTo>
                    <a:cubicBezTo>
                      <a:pt x="172" y="2935"/>
                      <a:pt x="240" y="2786"/>
                      <a:pt x="308" y="2632"/>
                    </a:cubicBezTo>
                    <a:cubicBezTo>
                      <a:pt x="533" y="2208"/>
                      <a:pt x="840" y="1833"/>
                      <a:pt x="1210" y="1531"/>
                    </a:cubicBezTo>
                    <a:cubicBezTo>
                      <a:pt x="1346" y="1414"/>
                      <a:pt x="1499" y="1323"/>
                      <a:pt x="1666" y="1269"/>
                    </a:cubicBezTo>
                    <a:cubicBezTo>
                      <a:pt x="1719" y="1253"/>
                      <a:pt x="1773" y="1245"/>
                      <a:pt x="1826" y="1245"/>
                    </a:cubicBezTo>
                    <a:cubicBezTo>
                      <a:pt x="1938" y="1245"/>
                      <a:pt x="2048" y="1280"/>
                      <a:pt x="2140" y="1350"/>
                    </a:cubicBezTo>
                    <a:cubicBezTo>
                      <a:pt x="2257" y="1459"/>
                      <a:pt x="2316" y="1612"/>
                      <a:pt x="2312" y="1770"/>
                    </a:cubicBezTo>
                    <a:cubicBezTo>
                      <a:pt x="2298" y="1937"/>
                      <a:pt x="2262" y="2100"/>
                      <a:pt x="2199" y="2253"/>
                    </a:cubicBezTo>
                    <a:cubicBezTo>
                      <a:pt x="2009" y="2750"/>
                      <a:pt x="1761" y="3219"/>
                      <a:pt x="1459" y="3657"/>
                    </a:cubicBezTo>
                    <a:lnTo>
                      <a:pt x="1549" y="3720"/>
                    </a:lnTo>
                    <a:cubicBezTo>
                      <a:pt x="1978" y="3120"/>
                      <a:pt x="2424" y="2745"/>
                      <a:pt x="2916" y="2565"/>
                    </a:cubicBezTo>
                    <a:cubicBezTo>
                      <a:pt x="3102" y="2497"/>
                      <a:pt x="3295" y="2464"/>
                      <a:pt x="3490" y="2464"/>
                    </a:cubicBezTo>
                    <a:cubicBezTo>
                      <a:pt x="3622" y="2464"/>
                      <a:pt x="3755" y="2479"/>
                      <a:pt x="3887" y="2510"/>
                    </a:cubicBezTo>
                    <a:cubicBezTo>
                      <a:pt x="3900" y="2479"/>
                      <a:pt x="3918" y="2443"/>
                      <a:pt x="3932" y="2411"/>
                    </a:cubicBezTo>
                    <a:cubicBezTo>
                      <a:pt x="3785" y="2371"/>
                      <a:pt x="3634" y="2351"/>
                      <a:pt x="3482" y="2351"/>
                    </a:cubicBezTo>
                    <a:cubicBezTo>
                      <a:pt x="3277" y="2351"/>
                      <a:pt x="3071" y="2388"/>
                      <a:pt x="2876" y="2461"/>
                    </a:cubicBezTo>
                    <a:cubicBezTo>
                      <a:pt x="2528" y="2592"/>
                      <a:pt x="2212" y="2799"/>
                      <a:pt x="1951" y="3066"/>
                    </a:cubicBezTo>
                    <a:cubicBezTo>
                      <a:pt x="2086" y="2817"/>
                      <a:pt x="2203" y="2560"/>
                      <a:pt x="2303" y="2294"/>
                    </a:cubicBezTo>
                    <a:cubicBezTo>
                      <a:pt x="2375" y="2131"/>
                      <a:pt x="2415" y="1951"/>
                      <a:pt x="2424" y="1775"/>
                    </a:cubicBezTo>
                    <a:cubicBezTo>
                      <a:pt x="2433" y="1581"/>
                      <a:pt x="2357" y="1396"/>
                      <a:pt x="2212" y="1265"/>
                    </a:cubicBezTo>
                    <a:cubicBezTo>
                      <a:pt x="2102" y="1179"/>
                      <a:pt x="1967" y="1135"/>
                      <a:pt x="1832" y="1135"/>
                    </a:cubicBezTo>
                    <a:cubicBezTo>
                      <a:pt x="1767" y="1135"/>
                      <a:pt x="1702" y="1145"/>
                      <a:pt x="1639" y="1165"/>
                    </a:cubicBezTo>
                    <a:cubicBezTo>
                      <a:pt x="1454" y="1224"/>
                      <a:pt x="1287" y="1319"/>
                      <a:pt x="1143" y="1445"/>
                    </a:cubicBezTo>
                    <a:cubicBezTo>
                      <a:pt x="921" y="1626"/>
                      <a:pt x="723" y="1833"/>
                      <a:pt x="547" y="2054"/>
                    </a:cubicBezTo>
                    <a:cubicBezTo>
                      <a:pt x="574" y="1982"/>
                      <a:pt x="601" y="1906"/>
                      <a:pt x="628" y="1829"/>
                    </a:cubicBezTo>
                    <a:cubicBezTo>
                      <a:pt x="736" y="1522"/>
                      <a:pt x="858" y="1111"/>
                      <a:pt x="836" y="691"/>
                    </a:cubicBezTo>
                    <a:cubicBezTo>
                      <a:pt x="827" y="515"/>
                      <a:pt x="777" y="204"/>
                      <a:pt x="533" y="55"/>
                    </a:cubicBezTo>
                    <a:cubicBezTo>
                      <a:pt x="484" y="32"/>
                      <a:pt x="434" y="10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2" name="Google Shape;562;p13"/>
              <p:cNvSpPr/>
              <p:nvPr/>
            </p:nvSpPr>
            <p:spPr>
              <a:xfrm>
                <a:off x="4779875" y="3275900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1"/>
                    </a:moveTo>
                    <a:lnTo>
                      <a:pt x="0" y="1"/>
                    </a:lnTo>
                    <a:cubicBezTo>
                      <a:pt x="91" y="682"/>
                      <a:pt x="113" y="1373"/>
                      <a:pt x="73" y="2063"/>
                    </a:cubicBezTo>
                    <a:cubicBezTo>
                      <a:pt x="524" y="1495"/>
                      <a:pt x="1133" y="1066"/>
                      <a:pt x="1797" y="782"/>
                    </a:cubicBezTo>
                    <a:cubicBezTo>
                      <a:pt x="1792" y="755"/>
                      <a:pt x="1783" y="732"/>
                      <a:pt x="1770" y="714"/>
                    </a:cubicBezTo>
                    <a:cubicBezTo>
                      <a:pt x="1704" y="592"/>
                      <a:pt x="1564" y="546"/>
                      <a:pt x="1419" y="546"/>
                    </a:cubicBezTo>
                    <a:cubicBezTo>
                      <a:pt x="1356" y="546"/>
                      <a:pt x="1292" y="554"/>
                      <a:pt x="1233" y="569"/>
                    </a:cubicBezTo>
                    <a:cubicBezTo>
                      <a:pt x="822" y="678"/>
                      <a:pt x="483" y="980"/>
                      <a:pt x="330" y="1377"/>
                    </a:cubicBezTo>
                    <a:cubicBezTo>
                      <a:pt x="361" y="1084"/>
                      <a:pt x="348" y="786"/>
                      <a:pt x="280" y="497"/>
                    </a:cubicBezTo>
                    <a:cubicBezTo>
                      <a:pt x="249" y="353"/>
                      <a:pt x="167" y="6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3" name="Google Shape;563;p13"/>
              <p:cNvSpPr/>
              <p:nvPr/>
            </p:nvSpPr>
            <p:spPr>
              <a:xfrm>
                <a:off x="4738904" y="3360512"/>
                <a:ext cx="53318" cy="165195"/>
              </a:xfrm>
              <a:custGeom>
                <a:rect b="b" l="l" r="r" t="t"/>
                <a:pathLst>
                  <a:path extrusionOk="0" h="3278" w="1058">
                    <a:moveTo>
                      <a:pt x="949" y="1"/>
                    </a:moveTo>
                    <a:cubicBezTo>
                      <a:pt x="931" y="69"/>
                      <a:pt x="913" y="132"/>
                      <a:pt x="895" y="195"/>
                    </a:cubicBezTo>
                    <a:cubicBezTo>
                      <a:pt x="588" y="1210"/>
                      <a:pt x="281" y="2235"/>
                      <a:pt x="1" y="3278"/>
                    </a:cubicBezTo>
                    <a:lnTo>
                      <a:pt x="118" y="3278"/>
                    </a:lnTo>
                    <a:cubicBezTo>
                      <a:pt x="177" y="3057"/>
                      <a:pt x="240" y="2840"/>
                      <a:pt x="299" y="2619"/>
                    </a:cubicBezTo>
                    <a:cubicBezTo>
                      <a:pt x="326" y="2524"/>
                      <a:pt x="353" y="2425"/>
                      <a:pt x="380" y="2330"/>
                    </a:cubicBezTo>
                    <a:cubicBezTo>
                      <a:pt x="579" y="1630"/>
                      <a:pt x="786" y="935"/>
                      <a:pt x="994" y="249"/>
                    </a:cubicBezTo>
                    <a:lnTo>
                      <a:pt x="1057" y="37"/>
                    </a:lnTo>
                    <a:lnTo>
                      <a:pt x="94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4" name="Google Shape;564;p13"/>
              <p:cNvSpPr/>
              <p:nvPr/>
            </p:nvSpPr>
            <p:spPr>
              <a:xfrm>
                <a:off x="4660440" y="3368021"/>
                <a:ext cx="69898" cy="157686"/>
              </a:xfrm>
              <a:custGeom>
                <a:rect b="b" l="l" r="r" t="t"/>
                <a:pathLst>
                  <a:path extrusionOk="0" h="3129" w="1387">
                    <a:moveTo>
                      <a:pt x="253" y="1"/>
                    </a:moveTo>
                    <a:cubicBezTo>
                      <a:pt x="1" y="836"/>
                      <a:pt x="177" y="1766"/>
                      <a:pt x="592" y="2533"/>
                    </a:cubicBezTo>
                    <a:cubicBezTo>
                      <a:pt x="700" y="2736"/>
                      <a:pt x="822" y="2930"/>
                      <a:pt x="940" y="3129"/>
                    </a:cubicBezTo>
                    <a:lnTo>
                      <a:pt x="1377" y="3129"/>
                    </a:lnTo>
                    <a:cubicBezTo>
                      <a:pt x="1386" y="2732"/>
                      <a:pt x="1355" y="2334"/>
                      <a:pt x="1292" y="1937"/>
                    </a:cubicBezTo>
                    <a:cubicBezTo>
                      <a:pt x="1156" y="1215"/>
                      <a:pt x="800" y="502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5" name="Google Shape;565;p13"/>
              <p:cNvSpPr/>
              <p:nvPr/>
            </p:nvSpPr>
            <p:spPr>
              <a:xfrm>
                <a:off x="4750293" y="3406170"/>
                <a:ext cx="146297" cy="94793"/>
              </a:xfrm>
              <a:custGeom>
                <a:rect b="b" l="l" r="r" t="t"/>
                <a:pathLst>
                  <a:path extrusionOk="0" h="1881" w="2903">
                    <a:moveTo>
                      <a:pt x="2716" y="0"/>
                    </a:moveTo>
                    <a:cubicBezTo>
                      <a:pt x="1591" y="0"/>
                      <a:pt x="480" y="686"/>
                      <a:pt x="1" y="1708"/>
                    </a:cubicBezTo>
                    <a:cubicBezTo>
                      <a:pt x="299" y="1730"/>
                      <a:pt x="568" y="1880"/>
                      <a:pt x="860" y="1880"/>
                    </a:cubicBezTo>
                    <a:cubicBezTo>
                      <a:pt x="869" y="1880"/>
                      <a:pt x="877" y="1880"/>
                      <a:pt x="885" y="1880"/>
                    </a:cubicBezTo>
                    <a:cubicBezTo>
                      <a:pt x="1174" y="1866"/>
                      <a:pt x="1468" y="1835"/>
                      <a:pt x="1734" y="1722"/>
                    </a:cubicBezTo>
                    <a:cubicBezTo>
                      <a:pt x="2068" y="1582"/>
                      <a:pt x="2334" y="1307"/>
                      <a:pt x="2524" y="1000"/>
                    </a:cubicBezTo>
                    <a:cubicBezTo>
                      <a:pt x="2709" y="688"/>
                      <a:pt x="2799" y="354"/>
                      <a:pt x="2903" y="7"/>
                    </a:cubicBezTo>
                    <a:cubicBezTo>
                      <a:pt x="2841" y="2"/>
                      <a:pt x="2778" y="0"/>
                      <a:pt x="27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566" name="Google Shape;566;p13"/>
          <p:cNvGrpSpPr/>
          <p:nvPr/>
        </p:nvGrpSpPr>
        <p:grpSpPr>
          <a:xfrm>
            <a:off x="7574724" y="4738278"/>
            <a:ext cx="431310" cy="405231"/>
            <a:chOff x="1099056" y="3386869"/>
            <a:chExt cx="334220" cy="314011"/>
          </a:xfrm>
        </p:grpSpPr>
        <p:sp>
          <p:nvSpPr>
            <p:cNvPr id="567" name="Google Shape;567;p13"/>
            <p:cNvSpPr/>
            <p:nvPr/>
          </p:nvSpPr>
          <p:spPr>
            <a:xfrm>
              <a:off x="1231443" y="3491740"/>
              <a:ext cx="95146" cy="209139"/>
            </a:xfrm>
            <a:custGeom>
              <a:rect b="b" l="l" r="r" t="t"/>
              <a:pathLst>
                <a:path extrusionOk="0" h="4150" w="1888">
                  <a:moveTo>
                    <a:pt x="902" y="1"/>
                  </a:moveTo>
                  <a:cubicBezTo>
                    <a:pt x="898" y="1"/>
                    <a:pt x="894" y="1"/>
                    <a:pt x="890" y="1"/>
                  </a:cubicBezTo>
                  <a:cubicBezTo>
                    <a:pt x="565" y="28"/>
                    <a:pt x="601" y="836"/>
                    <a:pt x="583" y="1066"/>
                  </a:cubicBezTo>
                  <a:cubicBezTo>
                    <a:pt x="560" y="1382"/>
                    <a:pt x="511" y="1694"/>
                    <a:pt x="443" y="2005"/>
                  </a:cubicBezTo>
                  <a:cubicBezTo>
                    <a:pt x="398" y="2222"/>
                    <a:pt x="335" y="2439"/>
                    <a:pt x="267" y="2655"/>
                  </a:cubicBezTo>
                  <a:cubicBezTo>
                    <a:pt x="177" y="2926"/>
                    <a:pt x="64" y="3197"/>
                    <a:pt x="32" y="3481"/>
                  </a:cubicBezTo>
                  <a:cubicBezTo>
                    <a:pt x="0" y="3711"/>
                    <a:pt x="50" y="3946"/>
                    <a:pt x="167" y="4149"/>
                  </a:cubicBezTo>
                  <a:lnTo>
                    <a:pt x="1499" y="4149"/>
                  </a:lnTo>
                  <a:cubicBezTo>
                    <a:pt x="1621" y="4014"/>
                    <a:pt x="1716" y="3851"/>
                    <a:pt x="1774" y="3675"/>
                  </a:cubicBezTo>
                  <a:cubicBezTo>
                    <a:pt x="1878" y="3368"/>
                    <a:pt x="1887" y="3039"/>
                    <a:pt x="1860" y="2718"/>
                  </a:cubicBezTo>
                  <a:cubicBezTo>
                    <a:pt x="1833" y="2407"/>
                    <a:pt x="1779" y="2100"/>
                    <a:pt x="1702" y="1798"/>
                  </a:cubicBezTo>
                  <a:cubicBezTo>
                    <a:pt x="1662" y="1635"/>
                    <a:pt x="1612" y="1473"/>
                    <a:pt x="1562" y="1315"/>
                  </a:cubicBezTo>
                  <a:cubicBezTo>
                    <a:pt x="1476" y="1039"/>
                    <a:pt x="1377" y="773"/>
                    <a:pt x="1269" y="507"/>
                  </a:cubicBezTo>
                  <a:cubicBezTo>
                    <a:pt x="1242" y="434"/>
                    <a:pt x="1215" y="362"/>
                    <a:pt x="1188" y="290"/>
                  </a:cubicBezTo>
                  <a:cubicBezTo>
                    <a:pt x="1135" y="158"/>
                    <a:pt x="1044" y="1"/>
                    <a:pt x="9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8" name="Google Shape;568;p13"/>
            <p:cNvSpPr/>
            <p:nvPr/>
          </p:nvSpPr>
          <p:spPr>
            <a:xfrm>
              <a:off x="1099056" y="3386869"/>
              <a:ext cx="334220" cy="207123"/>
            </a:xfrm>
            <a:custGeom>
              <a:rect b="b" l="l" r="r" t="t"/>
              <a:pathLst>
                <a:path extrusionOk="0" h="4110" w="6632">
                  <a:moveTo>
                    <a:pt x="3509" y="0"/>
                  </a:moveTo>
                  <a:cubicBezTo>
                    <a:pt x="3077" y="0"/>
                    <a:pt x="2648" y="106"/>
                    <a:pt x="2262" y="308"/>
                  </a:cubicBezTo>
                  <a:cubicBezTo>
                    <a:pt x="2077" y="412"/>
                    <a:pt x="1896" y="539"/>
                    <a:pt x="1738" y="678"/>
                  </a:cubicBezTo>
                  <a:cubicBezTo>
                    <a:pt x="1400" y="976"/>
                    <a:pt x="1115" y="1346"/>
                    <a:pt x="867" y="1726"/>
                  </a:cubicBezTo>
                  <a:cubicBezTo>
                    <a:pt x="465" y="2339"/>
                    <a:pt x="262" y="3007"/>
                    <a:pt x="1" y="3694"/>
                  </a:cubicBezTo>
                  <a:cubicBezTo>
                    <a:pt x="788" y="3973"/>
                    <a:pt x="1624" y="4110"/>
                    <a:pt x="2460" y="4110"/>
                  </a:cubicBezTo>
                  <a:cubicBezTo>
                    <a:pt x="3932" y="4110"/>
                    <a:pt x="5407" y="3685"/>
                    <a:pt x="6631" y="2868"/>
                  </a:cubicBezTo>
                  <a:cubicBezTo>
                    <a:pt x="6532" y="2371"/>
                    <a:pt x="6338" y="1897"/>
                    <a:pt x="6071" y="1468"/>
                  </a:cubicBezTo>
                  <a:cubicBezTo>
                    <a:pt x="5814" y="1049"/>
                    <a:pt x="5462" y="692"/>
                    <a:pt x="5047" y="430"/>
                  </a:cubicBezTo>
                  <a:cubicBezTo>
                    <a:pt x="4893" y="335"/>
                    <a:pt x="4735" y="259"/>
                    <a:pt x="4573" y="195"/>
                  </a:cubicBezTo>
                  <a:cubicBezTo>
                    <a:pt x="4302" y="96"/>
                    <a:pt x="4027" y="33"/>
                    <a:pt x="3742" y="10"/>
                  </a:cubicBezTo>
                  <a:cubicBezTo>
                    <a:pt x="3665" y="4"/>
                    <a:pt x="3587" y="0"/>
                    <a:pt x="35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9" name="Google Shape;569;p13"/>
            <p:cNvSpPr/>
            <p:nvPr/>
          </p:nvSpPr>
          <p:spPr>
            <a:xfrm>
              <a:off x="1186642" y="3386869"/>
              <a:ext cx="101042" cy="41525"/>
            </a:xfrm>
            <a:custGeom>
              <a:rect b="b" l="l" r="r" t="t"/>
              <a:pathLst>
                <a:path extrusionOk="0" h="824" w="2005">
                  <a:moveTo>
                    <a:pt x="1771" y="0"/>
                  </a:moveTo>
                  <a:cubicBezTo>
                    <a:pt x="1339" y="0"/>
                    <a:pt x="911" y="106"/>
                    <a:pt x="528" y="308"/>
                  </a:cubicBezTo>
                  <a:cubicBezTo>
                    <a:pt x="339" y="412"/>
                    <a:pt x="158" y="539"/>
                    <a:pt x="0" y="678"/>
                  </a:cubicBezTo>
                  <a:cubicBezTo>
                    <a:pt x="153" y="790"/>
                    <a:pt x="409" y="823"/>
                    <a:pt x="615" y="823"/>
                  </a:cubicBezTo>
                  <a:cubicBezTo>
                    <a:pt x="684" y="823"/>
                    <a:pt x="747" y="820"/>
                    <a:pt x="799" y="814"/>
                  </a:cubicBezTo>
                  <a:cubicBezTo>
                    <a:pt x="1196" y="769"/>
                    <a:pt x="1567" y="579"/>
                    <a:pt x="1828" y="277"/>
                  </a:cubicBezTo>
                  <a:cubicBezTo>
                    <a:pt x="1896" y="195"/>
                    <a:pt x="1955" y="110"/>
                    <a:pt x="2004" y="10"/>
                  </a:cubicBezTo>
                  <a:cubicBezTo>
                    <a:pt x="1927" y="4"/>
                    <a:pt x="1849" y="0"/>
                    <a:pt x="17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0" name="Google Shape;570;p13"/>
            <p:cNvSpPr/>
            <p:nvPr/>
          </p:nvSpPr>
          <p:spPr>
            <a:xfrm>
              <a:off x="1154994" y="3470574"/>
              <a:ext cx="91971" cy="85923"/>
            </a:xfrm>
            <a:custGeom>
              <a:rect b="b" l="l" r="r" t="t"/>
              <a:pathLst>
                <a:path extrusionOk="0" h="1705" w="1825">
                  <a:moveTo>
                    <a:pt x="1333" y="1"/>
                  </a:moveTo>
                  <a:cubicBezTo>
                    <a:pt x="1208" y="1"/>
                    <a:pt x="1077" y="31"/>
                    <a:pt x="971" y="69"/>
                  </a:cubicBezTo>
                  <a:cubicBezTo>
                    <a:pt x="678" y="173"/>
                    <a:pt x="421" y="358"/>
                    <a:pt x="231" y="606"/>
                  </a:cubicBezTo>
                  <a:cubicBezTo>
                    <a:pt x="105" y="769"/>
                    <a:pt x="5" y="963"/>
                    <a:pt x="5" y="1166"/>
                  </a:cubicBezTo>
                  <a:cubicBezTo>
                    <a:pt x="1" y="1374"/>
                    <a:pt x="109" y="1586"/>
                    <a:pt x="299" y="1667"/>
                  </a:cubicBezTo>
                  <a:cubicBezTo>
                    <a:pt x="368" y="1692"/>
                    <a:pt x="441" y="1705"/>
                    <a:pt x="515" y="1705"/>
                  </a:cubicBezTo>
                  <a:cubicBezTo>
                    <a:pt x="562" y="1705"/>
                    <a:pt x="609" y="1700"/>
                    <a:pt x="655" y="1690"/>
                  </a:cubicBezTo>
                  <a:cubicBezTo>
                    <a:pt x="989" y="1631"/>
                    <a:pt x="1292" y="1446"/>
                    <a:pt x="1495" y="1170"/>
                  </a:cubicBezTo>
                  <a:cubicBezTo>
                    <a:pt x="1657" y="945"/>
                    <a:pt x="1824" y="530"/>
                    <a:pt x="1730" y="241"/>
                  </a:cubicBezTo>
                  <a:cubicBezTo>
                    <a:pt x="1667" y="60"/>
                    <a:pt x="1506" y="1"/>
                    <a:pt x="13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1" name="Google Shape;571;p13"/>
            <p:cNvSpPr/>
            <p:nvPr/>
          </p:nvSpPr>
          <p:spPr>
            <a:xfrm>
              <a:off x="1309907" y="3396696"/>
              <a:ext cx="95146" cy="86730"/>
            </a:xfrm>
            <a:custGeom>
              <a:rect b="b" l="l" r="r" t="t"/>
              <a:pathLst>
                <a:path extrusionOk="0" h="1721" w="1888">
                  <a:moveTo>
                    <a:pt x="389" y="0"/>
                  </a:moveTo>
                  <a:cubicBezTo>
                    <a:pt x="290" y="113"/>
                    <a:pt x="208" y="244"/>
                    <a:pt x="150" y="384"/>
                  </a:cubicBezTo>
                  <a:cubicBezTo>
                    <a:pt x="1" y="741"/>
                    <a:pt x="1" y="1192"/>
                    <a:pt x="290" y="1481"/>
                  </a:cubicBezTo>
                  <a:cubicBezTo>
                    <a:pt x="459" y="1647"/>
                    <a:pt x="700" y="1720"/>
                    <a:pt x="940" y="1720"/>
                  </a:cubicBezTo>
                  <a:cubicBezTo>
                    <a:pt x="1001" y="1720"/>
                    <a:pt x="1061" y="1716"/>
                    <a:pt x="1120" y="1707"/>
                  </a:cubicBezTo>
                  <a:cubicBezTo>
                    <a:pt x="1423" y="1666"/>
                    <a:pt x="1693" y="1508"/>
                    <a:pt x="1887" y="1273"/>
                  </a:cubicBezTo>
                  <a:cubicBezTo>
                    <a:pt x="1630" y="854"/>
                    <a:pt x="1278" y="497"/>
                    <a:pt x="863" y="235"/>
                  </a:cubicBezTo>
                  <a:cubicBezTo>
                    <a:pt x="709" y="140"/>
                    <a:pt x="551" y="64"/>
                    <a:pt x="38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13"/>
            <p:cNvSpPr/>
            <p:nvPr/>
          </p:nvSpPr>
          <p:spPr>
            <a:xfrm>
              <a:off x="1288993" y="3501063"/>
              <a:ext cx="112431" cy="61935"/>
            </a:xfrm>
            <a:custGeom>
              <a:rect b="b" l="l" r="r" t="t"/>
              <a:pathLst>
                <a:path extrusionOk="0" h="1229" w="2231">
                  <a:moveTo>
                    <a:pt x="863" y="0"/>
                  </a:moveTo>
                  <a:cubicBezTo>
                    <a:pt x="749" y="0"/>
                    <a:pt x="635" y="17"/>
                    <a:pt x="524" y="51"/>
                  </a:cubicBezTo>
                  <a:cubicBezTo>
                    <a:pt x="303" y="123"/>
                    <a:pt x="86" y="281"/>
                    <a:pt x="46" y="511"/>
                  </a:cubicBezTo>
                  <a:cubicBezTo>
                    <a:pt x="0" y="755"/>
                    <a:pt x="167" y="999"/>
                    <a:pt x="384" y="1112"/>
                  </a:cubicBezTo>
                  <a:cubicBezTo>
                    <a:pt x="562" y="1202"/>
                    <a:pt x="762" y="1229"/>
                    <a:pt x="963" y="1229"/>
                  </a:cubicBezTo>
                  <a:cubicBezTo>
                    <a:pt x="1012" y="1229"/>
                    <a:pt x="1062" y="1227"/>
                    <a:pt x="1111" y="1224"/>
                  </a:cubicBezTo>
                  <a:cubicBezTo>
                    <a:pt x="1273" y="1224"/>
                    <a:pt x="1436" y="1197"/>
                    <a:pt x="1594" y="1148"/>
                  </a:cubicBezTo>
                  <a:cubicBezTo>
                    <a:pt x="2230" y="922"/>
                    <a:pt x="1828" y="358"/>
                    <a:pt x="1404" y="132"/>
                  </a:cubicBezTo>
                  <a:cubicBezTo>
                    <a:pt x="1236" y="45"/>
                    <a:pt x="1050" y="0"/>
                    <a:pt x="8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3" name="Google Shape;573;p13"/>
          <p:cNvSpPr/>
          <p:nvPr/>
        </p:nvSpPr>
        <p:spPr>
          <a:xfrm>
            <a:off x="8539142" y="7815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13"/>
          <p:cNvSpPr/>
          <p:nvPr/>
        </p:nvSpPr>
        <p:spPr>
          <a:xfrm flipH="1">
            <a:off x="-139296" y="76404"/>
            <a:ext cx="1358758" cy="36862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3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577" name="Google Shape;577;p14"/>
          <p:cNvSpPr/>
          <p:nvPr/>
        </p:nvSpPr>
        <p:spPr>
          <a:xfrm flipH="1">
            <a:off x="-14" y="4077073"/>
            <a:ext cx="1471339" cy="1066431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14"/>
          <p:cNvSpPr/>
          <p:nvPr/>
        </p:nvSpPr>
        <p:spPr>
          <a:xfrm flipH="1">
            <a:off x="6583412" y="4388803"/>
            <a:ext cx="2560589" cy="75377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9" name="Google Shape;579;p14"/>
          <p:cNvGrpSpPr/>
          <p:nvPr/>
        </p:nvGrpSpPr>
        <p:grpSpPr>
          <a:xfrm>
            <a:off x="8176330" y="4231284"/>
            <a:ext cx="605252" cy="911280"/>
            <a:chOff x="6646491" y="3585466"/>
            <a:chExt cx="412297" cy="620763"/>
          </a:xfrm>
        </p:grpSpPr>
        <p:sp>
          <p:nvSpPr>
            <p:cNvPr id="580" name="Google Shape;580;p14"/>
            <p:cNvSpPr/>
            <p:nvPr/>
          </p:nvSpPr>
          <p:spPr>
            <a:xfrm>
              <a:off x="6827511" y="3731018"/>
              <a:ext cx="176898" cy="475212"/>
            </a:xfrm>
            <a:custGeom>
              <a:rect b="b" l="l" r="r" t="t"/>
              <a:pathLst>
                <a:path extrusionOk="0" h="12916" w="4808">
                  <a:moveTo>
                    <a:pt x="71" y="1"/>
                  </a:moveTo>
                  <a:cubicBezTo>
                    <a:pt x="57" y="1"/>
                    <a:pt x="40" y="6"/>
                    <a:pt x="23" y="18"/>
                  </a:cubicBezTo>
                  <a:cubicBezTo>
                    <a:pt x="0" y="29"/>
                    <a:pt x="0" y="63"/>
                    <a:pt x="23" y="97"/>
                  </a:cubicBezTo>
                  <a:cubicBezTo>
                    <a:pt x="1377" y="1789"/>
                    <a:pt x="2167" y="3854"/>
                    <a:pt x="2787" y="5649"/>
                  </a:cubicBezTo>
                  <a:cubicBezTo>
                    <a:pt x="3588" y="8007"/>
                    <a:pt x="4220" y="10422"/>
                    <a:pt x="4694" y="12870"/>
                  </a:cubicBezTo>
                  <a:cubicBezTo>
                    <a:pt x="4694" y="12893"/>
                    <a:pt x="4717" y="12916"/>
                    <a:pt x="4751" y="12916"/>
                  </a:cubicBezTo>
                  <a:cubicBezTo>
                    <a:pt x="4785" y="12916"/>
                    <a:pt x="4807" y="12882"/>
                    <a:pt x="4796" y="12859"/>
                  </a:cubicBezTo>
                  <a:cubicBezTo>
                    <a:pt x="4333" y="10399"/>
                    <a:pt x="3690" y="7973"/>
                    <a:pt x="2889" y="5603"/>
                  </a:cubicBezTo>
                  <a:cubicBezTo>
                    <a:pt x="2268" y="3809"/>
                    <a:pt x="1467" y="1733"/>
                    <a:pt x="102" y="18"/>
                  </a:cubicBezTo>
                  <a:cubicBezTo>
                    <a:pt x="96" y="6"/>
                    <a:pt x="85" y="1"/>
                    <a:pt x="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1" name="Google Shape;581;p14"/>
            <p:cNvSpPr/>
            <p:nvPr/>
          </p:nvSpPr>
          <p:spPr>
            <a:xfrm>
              <a:off x="6970744" y="3907695"/>
              <a:ext cx="88044" cy="195994"/>
            </a:xfrm>
            <a:custGeom>
              <a:rect b="b" l="l" r="r" t="t"/>
              <a:pathLst>
                <a:path extrusionOk="0" h="5327" w="2393">
                  <a:moveTo>
                    <a:pt x="1997" y="0"/>
                  </a:moveTo>
                  <a:cubicBezTo>
                    <a:pt x="632" y="1411"/>
                    <a:pt x="0" y="3385"/>
                    <a:pt x="294" y="5326"/>
                  </a:cubicBezTo>
                  <a:cubicBezTo>
                    <a:pt x="1512" y="4536"/>
                    <a:pt x="2155" y="3092"/>
                    <a:pt x="2325" y="1659"/>
                  </a:cubicBezTo>
                  <a:cubicBezTo>
                    <a:pt x="2392" y="1061"/>
                    <a:pt x="2234" y="553"/>
                    <a:pt x="19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2" name="Google Shape;582;p14"/>
            <p:cNvSpPr/>
            <p:nvPr/>
          </p:nvSpPr>
          <p:spPr>
            <a:xfrm>
              <a:off x="6978617" y="3906702"/>
              <a:ext cx="68949" cy="199894"/>
            </a:xfrm>
            <a:custGeom>
              <a:rect b="b" l="l" r="r" t="t"/>
              <a:pathLst>
                <a:path extrusionOk="0" h="5433" w="1874">
                  <a:moveTo>
                    <a:pt x="1805" y="0"/>
                  </a:moveTo>
                  <a:cubicBezTo>
                    <a:pt x="1784" y="0"/>
                    <a:pt x="1769" y="13"/>
                    <a:pt x="1761" y="39"/>
                  </a:cubicBezTo>
                  <a:cubicBezTo>
                    <a:pt x="1129" y="1788"/>
                    <a:pt x="542" y="3582"/>
                    <a:pt x="12" y="5365"/>
                  </a:cubicBezTo>
                  <a:cubicBezTo>
                    <a:pt x="1" y="5387"/>
                    <a:pt x="23" y="5421"/>
                    <a:pt x="46" y="5432"/>
                  </a:cubicBezTo>
                  <a:lnTo>
                    <a:pt x="68" y="5432"/>
                  </a:lnTo>
                  <a:cubicBezTo>
                    <a:pt x="91" y="5432"/>
                    <a:pt x="113" y="5421"/>
                    <a:pt x="125" y="5398"/>
                  </a:cubicBezTo>
                  <a:cubicBezTo>
                    <a:pt x="655" y="3616"/>
                    <a:pt x="1242" y="1821"/>
                    <a:pt x="1862" y="72"/>
                  </a:cubicBezTo>
                  <a:cubicBezTo>
                    <a:pt x="1874" y="50"/>
                    <a:pt x="1862" y="16"/>
                    <a:pt x="1829" y="5"/>
                  </a:cubicBezTo>
                  <a:cubicBezTo>
                    <a:pt x="1820" y="2"/>
                    <a:pt x="1812" y="0"/>
                    <a:pt x="18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3" name="Google Shape;583;p14"/>
            <p:cNvSpPr/>
            <p:nvPr/>
          </p:nvSpPr>
          <p:spPr>
            <a:xfrm>
              <a:off x="6805913" y="4022267"/>
              <a:ext cx="190585" cy="160305"/>
            </a:xfrm>
            <a:custGeom>
              <a:rect b="b" l="l" r="r" t="t"/>
              <a:pathLst>
                <a:path extrusionOk="0" h="4357" w="5180">
                  <a:moveTo>
                    <a:pt x="551" y="1"/>
                  </a:moveTo>
                  <a:cubicBezTo>
                    <a:pt x="367" y="1"/>
                    <a:pt x="183" y="16"/>
                    <a:pt x="0" y="46"/>
                  </a:cubicBezTo>
                  <a:cubicBezTo>
                    <a:pt x="1038" y="2156"/>
                    <a:pt x="2923" y="3724"/>
                    <a:pt x="5180" y="4356"/>
                  </a:cubicBezTo>
                  <a:cubicBezTo>
                    <a:pt x="4999" y="3442"/>
                    <a:pt x="4582" y="2596"/>
                    <a:pt x="3961" y="1896"/>
                  </a:cubicBezTo>
                  <a:cubicBezTo>
                    <a:pt x="3465" y="1310"/>
                    <a:pt x="2867" y="813"/>
                    <a:pt x="2201" y="429"/>
                  </a:cubicBezTo>
                  <a:cubicBezTo>
                    <a:pt x="1696" y="147"/>
                    <a:pt x="1126" y="1"/>
                    <a:pt x="5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4" name="Google Shape;584;p14"/>
            <p:cNvSpPr/>
            <p:nvPr/>
          </p:nvSpPr>
          <p:spPr>
            <a:xfrm>
              <a:off x="6803816" y="4021752"/>
              <a:ext cx="195184" cy="162880"/>
            </a:xfrm>
            <a:custGeom>
              <a:rect b="b" l="l" r="r" t="t"/>
              <a:pathLst>
                <a:path extrusionOk="0" h="4427" w="5305">
                  <a:moveTo>
                    <a:pt x="56" y="0"/>
                  </a:moveTo>
                  <a:cubicBezTo>
                    <a:pt x="35" y="0"/>
                    <a:pt x="10" y="21"/>
                    <a:pt x="1" y="49"/>
                  </a:cubicBezTo>
                  <a:cubicBezTo>
                    <a:pt x="1" y="82"/>
                    <a:pt x="23" y="105"/>
                    <a:pt x="46" y="116"/>
                  </a:cubicBezTo>
                  <a:cubicBezTo>
                    <a:pt x="69" y="116"/>
                    <a:pt x="2100" y="500"/>
                    <a:pt x="3251" y="1809"/>
                  </a:cubicBezTo>
                  <a:cubicBezTo>
                    <a:pt x="3973" y="2610"/>
                    <a:pt x="4616" y="3479"/>
                    <a:pt x="5192" y="4393"/>
                  </a:cubicBezTo>
                  <a:cubicBezTo>
                    <a:pt x="5203" y="4415"/>
                    <a:pt x="5214" y="4427"/>
                    <a:pt x="5237" y="4427"/>
                  </a:cubicBezTo>
                  <a:cubicBezTo>
                    <a:pt x="5248" y="4427"/>
                    <a:pt x="5259" y="4415"/>
                    <a:pt x="5271" y="4415"/>
                  </a:cubicBezTo>
                  <a:cubicBezTo>
                    <a:pt x="5293" y="4393"/>
                    <a:pt x="5304" y="4359"/>
                    <a:pt x="5282" y="4336"/>
                  </a:cubicBezTo>
                  <a:cubicBezTo>
                    <a:pt x="4706" y="3411"/>
                    <a:pt x="4063" y="2542"/>
                    <a:pt x="3341" y="1730"/>
                  </a:cubicBezTo>
                  <a:cubicBezTo>
                    <a:pt x="2156" y="398"/>
                    <a:pt x="91" y="3"/>
                    <a:pt x="69" y="3"/>
                  </a:cubicBezTo>
                  <a:cubicBezTo>
                    <a:pt x="65" y="1"/>
                    <a:pt x="60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14"/>
            <p:cNvSpPr/>
            <p:nvPr/>
          </p:nvSpPr>
          <p:spPr>
            <a:xfrm>
              <a:off x="6692556" y="3653864"/>
              <a:ext cx="130834" cy="65785"/>
            </a:xfrm>
            <a:custGeom>
              <a:rect b="b" l="l" r="r" t="t"/>
              <a:pathLst>
                <a:path extrusionOk="0" h="1788" w="3556">
                  <a:moveTo>
                    <a:pt x="824" y="1"/>
                  </a:moveTo>
                  <a:cubicBezTo>
                    <a:pt x="734" y="1"/>
                    <a:pt x="643" y="6"/>
                    <a:pt x="554" y="16"/>
                  </a:cubicBezTo>
                  <a:cubicBezTo>
                    <a:pt x="418" y="27"/>
                    <a:pt x="294" y="72"/>
                    <a:pt x="181" y="151"/>
                  </a:cubicBezTo>
                  <a:cubicBezTo>
                    <a:pt x="68" y="219"/>
                    <a:pt x="1" y="354"/>
                    <a:pt x="23" y="501"/>
                  </a:cubicBezTo>
                  <a:cubicBezTo>
                    <a:pt x="46" y="580"/>
                    <a:pt x="91" y="659"/>
                    <a:pt x="147" y="716"/>
                  </a:cubicBezTo>
                  <a:cubicBezTo>
                    <a:pt x="418" y="986"/>
                    <a:pt x="757" y="1178"/>
                    <a:pt x="1118" y="1302"/>
                  </a:cubicBezTo>
                  <a:cubicBezTo>
                    <a:pt x="1687" y="1523"/>
                    <a:pt x="2391" y="1788"/>
                    <a:pt x="3041" y="1788"/>
                  </a:cubicBezTo>
                  <a:cubicBezTo>
                    <a:pt x="3189" y="1788"/>
                    <a:pt x="3335" y="1774"/>
                    <a:pt x="3476" y="1742"/>
                  </a:cubicBezTo>
                  <a:cubicBezTo>
                    <a:pt x="3499" y="1742"/>
                    <a:pt x="3510" y="1731"/>
                    <a:pt x="3533" y="1720"/>
                  </a:cubicBezTo>
                  <a:cubicBezTo>
                    <a:pt x="3555" y="1697"/>
                    <a:pt x="3544" y="1663"/>
                    <a:pt x="3533" y="1630"/>
                  </a:cubicBezTo>
                  <a:cubicBezTo>
                    <a:pt x="3442" y="1472"/>
                    <a:pt x="3318" y="1314"/>
                    <a:pt x="3183" y="1189"/>
                  </a:cubicBezTo>
                  <a:cubicBezTo>
                    <a:pt x="2833" y="828"/>
                    <a:pt x="2438" y="524"/>
                    <a:pt x="1998" y="298"/>
                  </a:cubicBezTo>
                  <a:cubicBezTo>
                    <a:pt x="1638" y="104"/>
                    <a:pt x="1232" y="1"/>
                    <a:pt x="8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6" name="Google Shape;586;p14"/>
            <p:cNvSpPr/>
            <p:nvPr/>
          </p:nvSpPr>
          <p:spPr>
            <a:xfrm>
              <a:off x="6806318" y="3585466"/>
              <a:ext cx="58169" cy="125573"/>
            </a:xfrm>
            <a:custGeom>
              <a:rect b="b" l="l" r="r" t="t"/>
              <a:pathLst>
                <a:path extrusionOk="0" h="3413" w="1581">
                  <a:moveTo>
                    <a:pt x="1133" y="0"/>
                  </a:moveTo>
                  <a:cubicBezTo>
                    <a:pt x="1087" y="0"/>
                    <a:pt x="1040" y="8"/>
                    <a:pt x="994" y="24"/>
                  </a:cubicBezTo>
                  <a:cubicBezTo>
                    <a:pt x="757" y="81"/>
                    <a:pt x="565" y="227"/>
                    <a:pt x="429" y="431"/>
                  </a:cubicBezTo>
                  <a:cubicBezTo>
                    <a:pt x="294" y="622"/>
                    <a:pt x="192" y="848"/>
                    <a:pt x="147" y="1085"/>
                  </a:cubicBezTo>
                  <a:cubicBezTo>
                    <a:pt x="12" y="1706"/>
                    <a:pt x="1" y="2349"/>
                    <a:pt x="125" y="2969"/>
                  </a:cubicBezTo>
                  <a:cubicBezTo>
                    <a:pt x="144" y="3120"/>
                    <a:pt x="225" y="3413"/>
                    <a:pt x="397" y="3413"/>
                  </a:cubicBezTo>
                  <a:cubicBezTo>
                    <a:pt x="430" y="3413"/>
                    <a:pt x="468" y="3402"/>
                    <a:pt x="508" y="3376"/>
                  </a:cubicBezTo>
                  <a:cubicBezTo>
                    <a:pt x="723" y="3252"/>
                    <a:pt x="847" y="2845"/>
                    <a:pt x="948" y="2631"/>
                  </a:cubicBezTo>
                  <a:cubicBezTo>
                    <a:pt x="1219" y="2067"/>
                    <a:pt x="1580" y="1514"/>
                    <a:pt x="1580" y="882"/>
                  </a:cubicBezTo>
                  <a:cubicBezTo>
                    <a:pt x="1580" y="713"/>
                    <a:pt x="1558" y="555"/>
                    <a:pt x="1524" y="397"/>
                  </a:cubicBezTo>
                  <a:cubicBezTo>
                    <a:pt x="1524" y="295"/>
                    <a:pt x="1490" y="205"/>
                    <a:pt x="1434" y="126"/>
                  </a:cubicBezTo>
                  <a:cubicBezTo>
                    <a:pt x="1354" y="46"/>
                    <a:pt x="1246" y="0"/>
                    <a:pt x="1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7" name="Google Shape;587;p14"/>
            <p:cNvSpPr/>
            <p:nvPr/>
          </p:nvSpPr>
          <p:spPr>
            <a:xfrm>
              <a:off x="6829976" y="3611442"/>
              <a:ext cx="147428" cy="94152"/>
            </a:xfrm>
            <a:custGeom>
              <a:rect b="b" l="l" r="r" t="t"/>
              <a:pathLst>
                <a:path extrusionOk="0" h="2559" w="4007">
                  <a:moveTo>
                    <a:pt x="3365" y="1"/>
                  </a:moveTo>
                  <a:cubicBezTo>
                    <a:pt x="3322" y="1"/>
                    <a:pt x="3280" y="3"/>
                    <a:pt x="3239" y="7"/>
                  </a:cubicBezTo>
                  <a:cubicBezTo>
                    <a:pt x="2258" y="86"/>
                    <a:pt x="1366" y="672"/>
                    <a:pt x="712" y="1417"/>
                  </a:cubicBezTo>
                  <a:cubicBezTo>
                    <a:pt x="554" y="1598"/>
                    <a:pt x="1" y="2218"/>
                    <a:pt x="193" y="2489"/>
                  </a:cubicBezTo>
                  <a:cubicBezTo>
                    <a:pt x="227" y="2538"/>
                    <a:pt x="292" y="2558"/>
                    <a:pt x="375" y="2558"/>
                  </a:cubicBezTo>
                  <a:cubicBezTo>
                    <a:pt x="672" y="2558"/>
                    <a:pt x="1199" y="2305"/>
                    <a:pt x="1366" y="2252"/>
                  </a:cubicBezTo>
                  <a:cubicBezTo>
                    <a:pt x="1919" y="2094"/>
                    <a:pt x="2461" y="1891"/>
                    <a:pt x="2980" y="1654"/>
                  </a:cubicBezTo>
                  <a:cubicBezTo>
                    <a:pt x="3409" y="1440"/>
                    <a:pt x="3826" y="1146"/>
                    <a:pt x="3950" y="695"/>
                  </a:cubicBezTo>
                  <a:cubicBezTo>
                    <a:pt x="4007" y="526"/>
                    <a:pt x="3984" y="356"/>
                    <a:pt x="3894" y="210"/>
                  </a:cubicBezTo>
                  <a:cubicBezTo>
                    <a:pt x="3773" y="51"/>
                    <a:pt x="3566" y="1"/>
                    <a:pt x="33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8" name="Google Shape;588;p14"/>
            <p:cNvSpPr/>
            <p:nvPr/>
          </p:nvSpPr>
          <p:spPr>
            <a:xfrm>
              <a:off x="6837886" y="3682268"/>
              <a:ext cx="163175" cy="50663"/>
            </a:xfrm>
            <a:custGeom>
              <a:rect b="b" l="l" r="r" t="t"/>
              <a:pathLst>
                <a:path extrusionOk="0" h="1377" w="4435">
                  <a:moveTo>
                    <a:pt x="2987" y="0"/>
                  </a:moveTo>
                  <a:cubicBezTo>
                    <a:pt x="2101" y="0"/>
                    <a:pt x="1224" y="191"/>
                    <a:pt x="406" y="553"/>
                  </a:cubicBezTo>
                  <a:cubicBezTo>
                    <a:pt x="203" y="643"/>
                    <a:pt x="0" y="858"/>
                    <a:pt x="271" y="1016"/>
                  </a:cubicBezTo>
                  <a:cubicBezTo>
                    <a:pt x="497" y="1128"/>
                    <a:pt x="745" y="1196"/>
                    <a:pt x="993" y="1241"/>
                  </a:cubicBezTo>
                  <a:cubicBezTo>
                    <a:pt x="1373" y="1329"/>
                    <a:pt x="1766" y="1376"/>
                    <a:pt x="2157" y="1376"/>
                  </a:cubicBezTo>
                  <a:cubicBezTo>
                    <a:pt x="2266" y="1376"/>
                    <a:pt x="2375" y="1373"/>
                    <a:pt x="2483" y="1365"/>
                  </a:cubicBezTo>
                  <a:cubicBezTo>
                    <a:pt x="2765" y="1354"/>
                    <a:pt x="3047" y="1309"/>
                    <a:pt x="3318" y="1252"/>
                  </a:cubicBezTo>
                  <a:cubicBezTo>
                    <a:pt x="3668" y="1185"/>
                    <a:pt x="4029" y="1072"/>
                    <a:pt x="4277" y="812"/>
                  </a:cubicBezTo>
                  <a:cubicBezTo>
                    <a:pt x="4367" y="733"/>
                    <a:pt x="4424" y="621"/>
                    <a:pt x="4435" y="496"/>
                  </a:cubicBezTo>
                  <a:cubicBezTo>
                    <a:pt x="4424" y="361"/>
                    <a:pt x="4345" y="226"/>
                    <a:pt x="4221" y="169"/>
                  </a:cubicBezTo>
                  <a:cubicBezTo>
                    <a:pt x="4096" y="101"/>
                    <a:pt x="3961" y="68"/>
                    <a:pt x="3814" y="56"/>
                  </a:cubicBezTo>
                  <a:cubicBezTo>
                    <a:pt x="3539" y="19"/>
                    <a:pt x="3263" y="0"/>
                    <a:pt x="29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9" name="Google Shape;589;p14"/>
            <p:cNvSpPr/>
            <p:nvPr/>
          </p:nvSpPr>
          <p:spPr>
            <a:xfrm>
              <a:off x="6805509" y="3739443"/>
              <a:ext cx="112107" cy="125978"/>
            </a:xfrm>
            <a:custGeom>
              <a:rect b="b" l="l" r="r" t="t"/>
              <a:pathLst>
                <a:path extrusionOk="0" h="3424" w="3047">
                  <a:moveTo>
                    <a:pt x="331" y="1"/>
                  </a:moveTo>
                  <a:cubicBezTo>
                    <a:pt x="243" y="1"/>
                    <a:pt x="164" y="31"/>
                    <a:pt x="113" y="116"/>
                  </a:cubicBezTo>
                  <a:cubicBezTo>
                    <a:pt x="0" y="297"/>
                    <a:pt x="158" y="646"/>
                    <a:pt x="214" y="816"/>
                  </a:cubicBezTo>
                  <a:cubicBezTo>
                    <a:pt x="372" y="1346"/>
                    <a:pt x="621" y="1842"/>
                    <a:pt x="948" y="2283"/>
                  </a:cubicBezTo>
                  <a:cubicBezTo>
                    <a:pt x="1117" y="2531"/>
                    <a:pt x="1320" y="2756"/>
                    <a:pt x="1535" y="2971"/>
                  </a:cubicBezTo>
                  <a:cubicBezTo>
                    <a:pt x="1738" y="3185"/>
                    <a:pt x="1997" y="3343"/>
                    <a:pt x="2279" y="3411"/>
                  </a:cubicBezTo>
                  <a:cubicBezTo>
                    <a:pt x="2322" y="3419"/>
                    <a:pt x="2366" y="3424"/>
                    <a:pt x="2410" y="3424"/>
                  </a:cubicBezTo>
                  <a:cubicBezTo>
                    <a:pt x="2658" y="3424"/>
                    <a:pt x="2915" y="3291"/>
                    <a:pt x="3002" y="3061"/>
                  </a:cubicBezTo>
                  <a:cubicBezTo>
                    <a:pt x="3047" y="2892"/>
                    <a:pt x="3047" y="2711"/>
                    <a:pt x="2979" y="2542"/>
                  </a:cubicBezTo>
                  <a:cubicBezTo>
                    <a:pt x="2832" y="2170"/>
                    <a:pt x="2618" y="1820"/>
                    <a:pt x="2347" y="1515"/>
                  </a:cubicBezTo>
                  <a:cubicBezTo>
                    <a:pt x="1907" y="962"/>
                    <a:pt x="1365" y="500"/>
                    <a:pt x="756" y="150"/>
                  </a:cubicBezTo>
                  <a:cubicBezTo>
                    <a:pt x="650" y="86"/>
                    <a:pt x="478" y="1"/>
                    <a:pt x="3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0" name="Google Shape;590;p14"/>
            <p:cNvSpPr/>
            <p:nvPr/>
          </p:nvSpPr>
          <p:spPr>
            <a:xfrm>
              <a:off x="6832478" y="3722923"/>
              <a:ext cx="149083" cy="76455"/>
            </a:xfrm>
            <a:custGeom>
              <a:rect b="b" l="l" r="r" t="t"/>
              <a:pathLst>
                <a:path extrusionOk="0" h="2078" w="4052">
                  <a:moveTo>
                    <a:pt x="665" y="0"/>
                  </a:moveTo>
                  <a:cubicBezTo>
                    <a:pt x="635" y="0"/>
                    <a:pt x="606" y="0"/>
                    <a:pt x="576" y="1"/>
                  </a:cubicBezTo>
                  <a:cubicBezTo>
                    <a:pt x="384" y="1"/>
                    <a:pt x="12" y="35"/>
                    <a:pt x="1" y="305"/>
                  </a:cubicBezTo>
                  <a:cubicBezTo>
                    <a:pt x="1" y="509"/>
                    <a:pt x="316" y="734"/>
                    <a:pt x="452" y="870"/>
                  </a:cubicBezTo>
                  <a:cubicBezTo>
                    <a:pt x="858" y="1231"/>
                    <a:pt x="1332" y="1524"/>
                    <a:pt x="1829" y="1750"/>
                  </a:cubicBezTo>
                  <a:cubicBezTo>
                    <a:pt x="2111" y="1863"/>
                    <a:pt x="2393" y="1953"/>
                    <a:pt x="2697" y="2009"/>
                  </a:cubicBezTo>
                  <a:cubicBezTo>
                    <a:pt x="2839" y="2055"/>
                    <a:pt x="2982" y="2077"/>
                    <a:pt x="3126" y="2077"/>
                  </a:cubicBezTo>
                  <a:cubicBezTo>
                    <a:pt x="3270" y="2077"/>
                    <a:pt x="3414" y="2055"/>
                    <a:pt x="3555" y="2009"/>
                  </a:cubicBezTo>
                  <a:cubicBezTo>
                    <a:pt x="3826" y="1908"/>
                    <a:pt x="4052" y="1626"/>
                    <a:pt x="3995" y="1344"/>
                  </a:cubicBezTo>
                  <a:cubicBezTo>
                    <a:pt x="3950" y="1174"/>
                    <a:pt x="3848" y="1028"/>
                    <a:pt x="3713" y="915"/>
                  </a:cubicBezTo>
                  <a:cubicBezTo>
                    <a:pt x="3397" y="667"/>
                    <a:pt x="3036" y="475"/>
                    <a:pt x="2652" y="351"/>
                  </a:cubicBezTo>
                  <a:cubicBezTo>
                    <a:pt x="2014" y="124"/>
                    <a:pt x="1345" y="0"/>
                    <a:pt x="6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1" name="Google Shape;591;p14"/>
            <p:cNvSpPr/>
            <p:nvPr/>
          </p:nvSpPr>
          <p:spPr>
            <a:xfrm>
              <a:off x="6768127" y="3747648"/>
              <a:ext cx="71856" cy="153094"/>
            </a:xfrm>
            <a:custGeom>
              <a:rect b="b" l="l" r="r" t="t"/>
              <a:pathLst>
                <a:path extrusionOk="0" h="4161" w="1953">
                  <a:moveTo>
                    <a:pt x="454" y="1"/>
                  </a:moveTo>
                  <a:cubicBezTo>
                    <a:pt x="375" y="1"/>
                    <a:pt x="299" y="21"/>
                    <a:pt x="237" y="74"/>
                  </a:cubicBezTo>
                  <a:cubicBezTo>
                    <a:pt x="91" y="209"/>
                    <a:pt x="91" y="480"/>
                    <a:pt x="79" y="649"/>
                  </a:cubicBezTo>
                  <a:cubicBezTo>
                    <a:pt x="0" y="1270"/>
                    <a:pt x="34" y="1902"/>
                    <a:pt x="158" y="2511"/>
                  </a:cubicBezTo>
                  <a:cubicBezTo>
                    <a:pt x="283" y="3120"/>
                    <a:pt x="632" y="3673"/>
                    <a:pt x="1129" y="4046"/>
                  </a:cubicBezTo>
                  <a:cubicBezTo>
                    <a:pt x="1210" y="4116"/>
                    <a:pt x="1309" y="4160"/>
                    <a:pt x="1418" y="4160"/>
                  </a:cubicBezTo>
                  <a:cubicBezTo>
                    <a:pt x="1431" y="4160"/>
                    <a:pt x="1443" y="4160"/>
                    <a:pt x="1456" y="4158"/>
                  </a:cubicBezTo>
                  <a:cubicBezTo>
                    <a:pt x="1648" y="4147"/>
                    <a:pt x="1761" y="3921"/>
                    <a:pt x="1817" y="3730"/>
                  </a:cubicBezTo>
                  <a:cubicBezTo>
                    <a:pt x="1953" y="3143"/>
                    <a:pt x="1862" y="2522"/>
                    <a:pt x="1727" y="1935"/>
                  </a:cubicBezTo>
                  <a:cubicBezTo>
                    <a:pt x="1614" y="1439"/>
                    <a:pt x="1434" y="965"/>
                    <a:pt x="1185" y="525"/>
                  </a:cubicBezTo>
                  <a:cubicBezTo>
                    <a:pt x="1095" y="356"/>
                    <a:pt x="960" y="220"/>
                    <a:pt x="802" y="107"/>
                  </a:cubicBezTo>
                  <a:cubicBezTo>
                    <a:pt x="712" y="52"/>
                    <a:pt x="579" y="1"/>
                    <a:pt x="4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2" name="Google Shape;592;p14"/>
            <p:cNvSpPr/>
            <p:nvPr/>
          </p:nvSpPr>
          <p:spPr>
            <a:xfrm>
              <a:off x="6678869" y="3746507"/>
              <a:ext cx="96360" cy="141798"/>
            </a:xfrm>
            <a:custGeom>
              <a:rect b="b" l="l" r="r" t="t"/>
              <a:pathLst>
                <a:path extrusionOk="0" h="3854" w="2619">
                  <a:moveTo>
                    <a:pt x="2372" y="1"/>
                  </a:moveTo>
                  <a:cubicBezTo>
                    <a:pt x="2228" y="1"/>
                    <a:pt x="2037" y="122"/>
                    <a:pt x="1941" y="184"/>
                  </a:cubicBezTo>
                  <a:cubicBezTo>
                    <a:pt x="1242" y="601"/>
                    <a:pt x="723" y="1312"/>
                    <a:pt x="373" y="2057"/>
                  </a:cubicBezTo>
                  <a:cubicBezTo>
                    <a:pt x="158" y="2519"/>
                    <a:pt x="0" y="3061"/>
                    <a:pt x="215" y="3524"/>
                  </a:cubicBezTo>
                  <a:cubicBezTo>
                    <a:pt x="260" y="3648"/>
                    <a:pt x="361" y="3761"/>
                    <a:pt x="497" y="3828"/>
                  </a:cubicBezTo>
                  <a:cubicBezTo>
                    <a:pt x="559" y="3845"/>
                    <a:pt x="624" y="3854"/>
                    <a:pt x="689" y="3854"/>
                  </a:cubicBezTo>
                  <a:cubicBezTo>
                    <a:pt x="754" y="3854"/>
                    <a:pt x="818" y="3845"/>
                    <a:pt x="881" y="3828"/>
                  </a:cubicBezTo>
                  <a:cubicBezTo>
                    <a:pt x="1151" y="3727"/>
                    <a:pt x="1377" y="3557"/>
                    <a:pt x="1546" y="3321"/>
                  </a:cubicBezTo>
                  <a:cubicBezTo>
                    <a:pt x="1704" y="3084"/>
                    <a:pt x="1840" y="2835"/>
                    <a:pt x="1941" y="2564"/>
                  </a:cubicBezTo>
                  <a:cubicBezTo>
                    <a:pt x="2190" y="1944"/>
                    <a:pt x="2370" y="1289"/>
                    <a:pt x="2505" y="635"/>
                  </a:cubicBezTo>
                  <a:cubicBezTo>
                    <a:pt x="2528" y="499"/>
                    <a:pt x="2618" y="150"/>
                    <a:pt x="2483" y="37"/>
                  </a:cubicBezTo>
                  <a:cubicBezTo>
                    <a:pt x="2452" y="11"/>
                    <a:pt x="2414" y="1"/>
                    <a:pt x="23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3" name="Google Shape;593;p14"/>
            <p:cNvSpPr/>
            <p:nvPr/>
          </p:nvSpPr>
          <p:spPr>
            <a:xfrm>
              <a:off x="6646491" y="3717257"/>
              <a:ext cx="143675" cy="57727"/>
            </a:xfrm>
            <a:custGeom>
              <a:rect b="b" l="l" r="r" t="t"/>
              <a:pathLst>
                <a:path extrusionOk="0" h="1569" w="3905">
                  <a:moveTo>
                    <a:pt x="3129" y="0"/>
                  </a:moveTo>
                  <a:cubicBezTo>
                    <a:pt x="2998" y="0"/>
                    <a:pt x="2871" y="8"/>
                    <a:pt x="2776" y="8"/>
                  </a:cubicBezTo>
                  <a:cubicBezTo>
                    <a:pt x="2178" y="19"/>
                    <a:pt x="1603" y="144"/>
                    <a:pt x="1061" y="358"/>
                  </a:cubicBezTo>
                  <a:cubicBezTo>
                    <a:pt x="655" y="527"/>
                    <a:pt x="260" y="764"/>
                    <a:pt x="57" y="1159"/>
                  </a:cubicBezTo>
                  <a:cubicBezTo>
                    <a:pt x="11" y="1215"/>
                    <a:pt x="0" y="1306"/>
                    <a:pt x="23" y="1373"/>
                  </a:cubicBezTo>
                  <a:cubicBezTo>
                    <a:pt x="68" y="1452"/>
                    <a:pt x="147" y="1509"/>
                    <a:pt x="237" y="1520"/>
                  </a:cubicBezTo>
                  <a:cubicBezTo>
                    <a:pt x="380" y="1554"/>
                    <a:pt x="525" y="1568"/>
                    <a:pt x="671" y="1568"/>
                  </a:cubicBezTo>
                  <a:cubicBezTo>
                    <a:pt x="1067" y="1568"/>
                    <a:pt x="1468" y="1460"/>
                    <a:pt x="1840" y="1328"/>
                  </a:cubicBezTo>
                  <a:cubicBezTo>
                    <a:pt x="2370" y="1137"/>
                    <a:pt x="2889" y="900"/>
                    <a:pt x="3363" y="595"/>
                  </a:cubicBezTo>
                  <a:cubicBezTo>
                    <a:pt x="3532" y="493"/>
                    <a:pt x="3905" y="268"/>
                    <a:pt x="3622" y="87"/>
                  </a:cubicBezTo>
                  <a:cubicBezTo>
                    <a:pt x="3498" y="15"/>
                    <a:pt x="3310" y="0"/>
                    <a:pt x="31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4" name="Google Shape;594;p14"/>
            <p:cNvSpPr/>
            <p:nvPr/>
          </p:nvSpPr>
          <p:spPr>
            <a:xfrm>
              <a:off x="6745721" y="3693011"/>
              <a:ext cx="122482" cy="72113"/>
            </a:xfrm>
            <a:custGeom>
              <a:rect b="b" l="l" r="r" t="t"/>
              <a:pathLst>
                <a:path extrusionOk="0" h="1960" w="3329">
                  <a:moveTo>
                    <a:pt x="2850" y="0"/>
                  </a:moveTo>
                  <a:cubicBezTo>
                    <a:pt x="2130" y="0"/>
                    <a:pt x="1429" y="214"/>
                    <a:pt x="824" y="611"/>
                  </a:cubicBezTo>
                  <a:cubicBezTo>
                    <a:pt x="440" y="859"/>
                    <a:pt x="79" y="1220"/>
                    <a:pt x="11" y="1660"/>
                  </a:cubicBezTo>
                  <a:cubicBezTo>
                    <a:pt x="0" y="1739"/>
                    <a:pt x="45" y="1818"/>
                    <a:pt x="113" y="1841"/>
                  </a:cubicBezTo>
                  <a:cubicBezTo>
                    <a:pt x="351" y="1920"/>
                    <a:pt x="599" y="1959"/>
                    <a:pt x="846" y="1959"/>
                  </a:cubicBezTo>
                  <a:cubicBezTo>
                    <a:pt x="1266" y="1959"/>
                    <a:pt x="1685" y="1846"/>
                    <a:pt x="2054" y="1626"/>
                  </a:cubicBezTo>
                  <a:cubicBezTo>
                    <a:pt x="2595" y="1322"/>
                    <a:pt x="2945" y="803"/>
                    <a:pt x="3273" y="250"/>
                  </a:cubicBezTo>
                  <a:cubicBezTo>
                    <a:pt x="3329" y="148"/>
                    <a:pt x="3261" y="24"/>
                    <a:pt x="3148" y="13"/>
                  </a:cubicBezTo>
                  <a:cubicBezTo>
                    <a:pt x="3049" y="4"/>
                    <a:pt x="2949" y="0"/>
                    <a:pt x="28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5" name="Google Shape;595;p14"/>
          <p:cNvGrpSpPr/>
          <p:nvPr/>
        </p:nvGrpSpPr>
        <p:grpSpPr>
          <a:xfrm flipH="1">
            <a:off x="1040014" y="4887348"/>
            <a:ext cx="272489" cy="256013"/>
            <a:chOff x="1099056" y="3386869"/>
            <a:chExt cx="334220" cy="314011"/>
          </a:xfrm>
        </p:grpSpPr>
        <p:sp>
          <p:nvSpPr>
            <p:cNvPr id="596" name="Google Shape;596;p14"/>
            <p:cNvSpPr/>
            <p:nvPr/>
          </p:nvSpPr>
          <p:spPr>
            <a:xfrm>
              <a:off x="1231443" y="3491740"/>
              <a:ext cx="95146" cy="209139"/>
            </a:xfrm>
            <a:custGeom>
              <a:rect b="b" l="l" r="r" t="t"/>
              <a:pathLst>
                <a:path extrusionOk="0" h="4150" w="1888">
                  <a:moveTo>
                    <a:pt x="902" y="1"/>
                  </a:moveTo>
                  <a:cubicBezTo>
                    <a:pt x="898" y="1"/>
                    <a:pt x="894" y="1"/>
                    <a:pt x="890" y="1"/>
                  </a:cubicBezTo>
                  <a:cubicBezTo>
                    <a:pt x="565" y="28"/>
                    <a:pt x="601" y="836"/>
                    <a:pt x="583" y="1066"/>
                  </a:cubicBezTo>
                  <a:cubicBezTo>
                    <a:pt x="560" y="1382"/>
                    <a:pt x="511" y="1694"/>
                    <a:pt x="443" y="2005"/>
                  </a:cubicBezTo>
                  <a:cubicBezTo>
                    <a:pt x="398" y="2222"/>
                    <a:pt x="335" y="2439"/>
                    <a:pt x="267" y="2655"/>
                  </a:cubicBezTo>
                  <a:cubicBezTo>
                    <a:pt x="177" y="2926"/>
                    <a:pt x="64" y="3197"/>
                    <a:pt x="32" y="3481"/>
                  </a:cubicBezTo>
                  <a:cubicBezTo>
                    <a:pt x="0" y="3711"/>
                    <a:pt x="50" y="3946"/>
                    <a:pt x="167" y="4149"/>
                  </a:cubicBezTo>
                  <a:lnTo>
                    <a:pt x="1499" y="4149"/>
                  </a:lnTo>
                  <a:cubicBezTo>
                    <a:pt x="1621" y="4014"/>
                    <a:pt x="1716" y="3851"/>
                    <a:pt x="1774" y="3675"/>
                  </a:cubicBezTo>
                  <a:cubicBezTo>
                    <a:pt x="1878" y="3368"/>
                    <a:pt x="1887" y="3039"/>
                    <a:pt x="1860" y="2718"/>
                  </a:cubicBezTo>
                  <a:cubicBezTo>
                    <a:pt x="1833" y="2407"/>
                    <a:pt x="1779" y="2100"/>
                    <a:pt x="1702" y="1798"/>
                  </a:cubicBezTo>
                  <a:cubicBezTo>
                    <a:pt x="1662" y="1635"/>
                    <a:pt x="1612" y="1473"/>
                    <a:pt x="1562" y="1315"/>
                  </a:cubicBezTo>
                  <a:cubicBezTo>
                    <a:pt x="1476" y="1039"/>
                    <a:pt x="1377" y="773"/>
                    <a:pt x="1269" y="507"/>
                  </a:cubicBezTo>
                  <a:cubicBezTo>
                    <a:pt x="1242" y="434"/>
                    <a:pt x="1215" y="362"/>
                    <a:pt x="1188" y="290"/>
                  </a:cubicBezTo>
                  <a:cubicBezTo>
                    <a:pt x="1135" y="158"/>
                    <a:pt x="1044" y="1"/>
                    <a:pt x="9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7" name="Google Shape;597;p14"/>
            <p:cNvSpPr/>
            <p:nvPr/>
          </p:nvSpPr>
          <p:spPr>
            <a:xfrm>
              <a:off x="1099056" y="3386869"/>
              <a:ext cx="334220" cy="207123"/>
            </a:xfrm>
            <a:custGeom>
              <a:rect b="b" l="l" r="r" t="t"/>
              <a:pathLst>
                <a:path extrusionOk="0" h="4110" w="6632">
                  <a:moveTo>
                    <a:pt x="3509" y="0"/>
                  </a:moveTo>
                  <a:cubicBezTo>
                    <a:pt x="3077" y="0"/>
                    <a:pt x="2648" y="106"/>
                    <a:pt x="2262" y="308"/>
                  </a:cubicBezTo>
                  <a:cubicBezTo>
                    <a:pt x="2077" y="412"/>
                    <a:pt x="1896" y="539"/>
                    <a:pt x="1738" y="678"/>
                  </a:cubicBezTo>
                  <a:cubicBezTo>
                    <a:pt x="1400" y="976"/>
                    <a:pt x="1115" y="1346"/>
                    <a:pt x="867" y="1726"/>
                  </a:cubicBezTo>
                  <a:cubicBezTo>
                    <a:pt x="465" y="2339"/>
                    <a:pt x="262" y="3007"/>
                    <a:pt x="1" y="3694"/>
                  </a:cubicBezTo>
                  <a:cubicBezTo>
                    <a:pt x="788" y="3973"/>
                    <a:pt x="1624" y="4110"/>
                    <a:pt x="2460" y="4110"/>
                  </a:cubicBezTo>
                  <a:cubicBezTo>
                    <a:pt x="3932" y="4110"/>
                    <a:pt x="5407" y="3685"/>
                    <a:pt x="6631" y="2868"/>
                  </a:cubicBezTo>
                  <a:cubicBezTo>
                    <a:pt x="6532" y="2371"/>
                    <a:pt x="6338" y="1897"/>
                    <a:pt x="6071" y="1468"/>
                  </a:cubicBezTo>
                  <a:cubicBezTo>
                    <a:pt x="5814" y="1049"/>
                    <a:pt x="5462" y="692"/>
                    <a:pt x="5047" y="430"/>
                  </a:cubicBezTo>
                  <a:cubicBezTo>
                    <a:pt x="4893" y="335"/>
                    <a:pt x="4735" y="259"/>
                    <a:pt x="4573" y="195"/>
                  </a:cubicBezTo>
                  <a:cubicBezTo>
                    <a:pt x="4302" y="96"/>
                    <a:pt x="4027" y="33"/>
                    <a:pt x="3742" y="10"/>
                  </a:cubicBezTo>
                  <a:cubicBezTo>
                    <a:pt x="3665" y="4"/>
                    <a:pt x="3587" y="0"/>
                    <a:pt x="35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8" name="Google Shape;598;p14"/>
            <p:cNvSpPr/>
            <p:nvPr/>
          </p:nvSpPr>
          <p:spPr>
            <a:xfrm>
              <a:off x="1186642" y="3386869"/>
              <a:ext cx="101042" cy="41525"/>
            </a:xfrm>
            <a:custGeom>
              <a:rect b="b" l="l" r="r" t="t"/>
              <a:pathLst>
                <a:path extrusionOk="0" h="824" w="2005">
                  <a:moveTo>
                    <a:pt x="1771" y="0"/>
                  </a:moveTo>
                  <a:cubicBezTo>
                    <a:pt x="1339" y="0"/>
                    <a:pt x="911" y="106"/>
                    <a:pt x="528" y="308"/>
                  </a:cubicBezTo>
                  <a:cubicBezTo>
                    <a:pt x="339" y="412"/>
                    <a:pt x="158" y="539"/>
                    <a:pt x="0" y="678"/>
                  </a:cubicBezTo>
                  <a:cubicBezTo>
                    <a:pt x="153" y="790"/>
                    <a:pt x="409" y="823"/>
                    <a:pt x="615" y="823"/>
                  </a:cubicBezTo>
                  <a:cubicBezTo>
                    <a:pt x="684" y="823"/>
                    <a:pt x="747" y="820"/>
                    <a:pt x="799" y="814"/>
                  </a:cubicBezTo>
                  <a:cubicBezTo>
                    <a:pt x="1196" y="769"/>
                    <a:pt x="1567" y="579"/>
                    <a:pt x="1828" y="277"/>
                  </a:cubicBezTo>
                  <a:cubicBezTo>
                    <a:pt x="1896" y="195"/>
                    <a:pt x="1955" y="110"/>
                    <a:pt x="2004" y="10"/>
                  </a:cubicBezTo>
                  <a:cubicBezTo>
                    <a:pt x="1927" y="4"/>
                    <a:pt x="1849" y="0"/>
                    <a:pt x="17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9" name="Google Shape;599;p14"/>
            <p:cNvSpPr/>
            <p:nvPr/>
          </p:nvSpPr>
          <p:spPr>
            <a:xfrm>
              <a:off x="1154994" y="3470574"/>
              <a:ext cx="91971" cy="85923"/>
            </a:xfrm>
            <a:custGeom>
              <a:rect b="b" l="l" r="r" t="t"/>
              <a:pathLst>
                <a:path extrusionOk="0" h="1705" w="1825">
                  <a:moveTo>
                    <a:pt x="1333" y="1"/>
                  </a:moveTo>
                  <a:cubicBezTo>
                    <a:pt x="1208" y="1"/>
                    <a:pt x="1077" y="31"/>
                    <a:pt x="971" y="69"/>
                  </a:cubicBezTo>
                  <a:cubicBezTo>
                    <a:pt x="678" y="173"/>
                    <a:pt x="421" y="358"/>
                    <a:pt x="231" y="606"/>
                  </a:cubicBezTo>
                  <a:cubicBezTo>
                    <a:pt x="105" y="769"/>
                    <a:pt x="5" y="963"/>
                    <a:pt x="5" y="1166"/>
                  </a:cubicBezTo>
                  <a:cubicBezTo>
                    <a:pt x="1" y="1374"/>
                    <a:pt x="109" y="1586"/>
                    <a:pt x="299" y="1667"/>
                  </a:cubicBezTo>
                  <a:cubicBezTo>
                    <a:pt x="368" y="1692"/>
                    <a:pt x="441" y="1705"/>
                    <a:pt x="515" y="1705"/>
                  </a:cubicBezTo>
                  <a:cubicBezTo>
                    <a:pt x="562" y="1705"/>
                    <a:pt x="609" y="1700"/>
                    <a:pt x="655" y="1690"/>
                  </a:cubicBezTo>
                  <a:cubicBezTo>
                    <a:pt x="989" y="1631"/>
                    <a:pt x="1292" y="1446"/>
                    <a:pt x="1495" y="1170"/>
                  </a:cubicBezTo>
                  <a:cubicBezTo>
                    <a:pt x="1657" y="945"/>
                    <a:pt x="1824" y="530"/>
                    <a:pt x="1730" y="241"/>
                  </a:cubicBezTo>
                  <a:cubicBezTo>
                    <a:pt x="1667" y="60"/>
                    <a:pt x="1506" y="1"/>
                    <a:pt x="13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0" name="Google Shape;600;p14"/>
            <p:cNvSpPr/>
            <p:nvPr/>
          </p:nvSpPr>
          <p:spPr>
            <a:xfrm>
              <a:off x="1309907" y="3396696"/>
              <a:ext cx="95146" cy="86730"/>
            </a:xfrm>
            <a:custGeom>
              <a:rect b="b" l="l" r="r" t="t"/>
              <a:pathLst>
                <a:path extrusionOk="0" h="1721" w="1888">
                  <a:moveTo>
                    <a:pt x="389" y="0"/>
                  </a:moveTo>
                  <a:cubicBezTo>
                    <a:pt x="290" y="113"/>
                    <a:pt x="208" y="244"/>
                    <a:pt x="150" y="384"/>
                  </a:cubicBezTo>
                  <a:cubicBezTo>
                    <a:pt x="1" y="741"/>
                    <a:pt x="1" y="1192"/>
                    <a:pt x="290" y="1481"/>
                  </a:cubicBezTo>
                  <a:cubicBezTo>
                    <a:pt x="459" y="1647"/>
                    <a:pt x="700" y="1720"/>
                    <a:pt x="940" y="1720"/>
                  </a:cubicBezTo>
                  <a:cubicBezTo>
                    <a:pt x="1001" y="1720"/>
                    <a:pt x="1061" y="1716"/>
                    <a:pt x="1120" y="1707"/>
                  </a:cubicBezTo>
                  <a:cubicBezTo>
                    <a:pt x="1423" y="1666"/>
                    <a:pt x="1693" y="1508"/>
                    <a:pt x="1887" y="1273"/>
                  </a:cubicBezTo>
                  <a:cubicBezTo>
                    <a:pt x="1630" y="854"/>
                    <a:pt x="1278" y="497"/>
                    <a:pt x="863" y="235"/>
                  </a:cubicBezTo>
                  <a:cubicBezTo>
                    <a:pt x="709" y="140"/>
                    <a:pt x="551" y="64"/>
                    <a:pt x="38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1" name="Google Shape;601;p14"/>
            <p:cNvSpPr/>
            <p:nvPr/>
          </p:nvSpPr>
          <p:spPr>
            <a:xfrm>
              <a:off x="1288993" y="3501063"/>
              <a:ext cx="112431" cy="61935"/>
            </a:xfrm>
            <a:custGeom>
              <a:rect b="b" l="l" r="r" t="t"/>
              <a:pathLst>
                <a:path extrusionOk="0" h="1229" w="2231">
                  <a:moveTo>
                    <a:pt x="863" y="0"/>
                  </a:moveTo>
                  <a:cubicBezTo>
                    <a:pt x="749" y="0"/>
                    <a:pt x="635" y="17"/>
                    <a:pt x="524" y="51"/>
                  </a:cubicBezTo>
                  <a:cubicBezTo>
                    <a:pt x="303" y="123"/>
                    <a:pt x="86" y="281"/>
                    <a:pt x="46" y="511"/>
                  </a:cubicBezTo>
                  <a:cubicBezTo>
                    <a:pt x="0" y="755"/>
                    <a:pt x="167" y="999"/>
                    <a:pt x="384" y="1112"/>
                  </a:cubicBezTo>
                  <a:cubicBezTo>
                    <a:pt x="562" y="1202"/>
                    <a:pt x="762" y="1229"/>
                    <a:pt x="963" y="1229"/>
                  </a:cubicBezTo>
                  <a:cubicBezTo>
                    <a:pt x="1012" y="1229"/>
                    <a:pt x="1062" y="1227"/>
                    <a:pt x="1111" y="1224"/>
                  </a:cubicBezTo>
                  <a:cubicBezTo>
                    <a:pt x="1273" y="1224"/>
                    <a:pt x="1436" y="1197"/>
                    <a:pt x="1594" y="1148"/>
                  </a:cubicBezTo>
                  <a:cubicBezTo>
                    <a:pt x="2230" y="922"/>
                    <a:pt x="1828" y="358"/>
                    <a:pt x="1404" y="132"/>
                  </a:cubicBezTo>
                  <a:cubicBezTo>
                    <a:pt x="1236" y="45"/>
                    <a:pt x="1050" y="0"/>
                    <a:pt x="8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2" name="Google Shape;602;p14"/>
          <p:cNvGrpSpPr/>
          <p:nvPr/>
        </p:nvGrpSpPr>
        <p:grpSpPr>
          <a:xfrm>
            <a:off x="473970" y="4686803"/>
            <a:ext cx="485788" cy="456414"/>
            <a:chOff x="1099056" y="3386869"/>
            <a:chExt cx="334220" cy="314011"/>
          </a:xfrm>
        </p:grpSpPr>
        <p:sp>
          <p:nvSpPr>
            <p:cNvPr id="603" name="Google Shape;603;p14"/>
            <p:cNvSpPr/>
            <p:nvPr/>
          </p:nvSpPr>
          <p:spPr>
            <a:xfrm>
              <a:off x="1231443" y="3491740"/>
              <a:ext cx="95146" cy="209139"/>
            </a:xfrm>
            <a:custGeom>
              <a:rect b="b" l="l" r="r" t="t"/>
              <a:pathLst>
                <a:path extrusionOk="0" h="4150" w="1888">
                  <a:moveTo>
                    <a:pt x="902" y="1"/>
                  </a:moveTo>
                  <a:cubicBezTo>
                    <a:pt x="898" y="1"/>
                    <a:pt x="894" y="1"/>
                    <a:pt x="890" y="1"/>
                  </a:cubicBezTo>
                  <a:cubicBezTo>
                    <a:pt x="565" y="28"/>
                    <a:pt x="601" y="836"/>
                    <a:pt x="583" y="1066"/>
                  </a:cubicBezTo>
                  <a:cubicBezTo>
                    <a:pt x="560" y="1382"/>
                    <a:pt x="511" y="1694"/>
                    <a:pt x="443" y="2005"/>
                  </a:cubicBezTo>
                  <a:cubicBezTo>
                    <a:pt x="398" y="2222"/>
                    <a:pt x="335" y="2439"/>
                    <a:pt x="267" y="2655"/>
                  </a:cubicBezTo>
                  <a:cubicBezTo>
                    <a:pt x="177" y="2926"/>
                    <a:pt x="64" y="3197"/>
                    <a:pt x="32" y="3481"/>
                  </a:cubicBezTo>
                  <a:cubicBezTo>
                    <a:pt x="0" y="3711"/>
                    <a:pt x="50" y="3946"/>
                    <a:pt x="167" y="4149"/>
                  </a:cubicBezTo>
                  <a:lnTo>
                    <a:pt x="1499" y="4149"/>
                  </a:lnTo>
                  <a:cubicBezTo>
                    <a:pt x="1621" y="4014"/>
                    <a:pt x="1716" y="3851"/>
                    <a:pt x="1774" y="3675"/>
                  </a:cubicBezTo>
                  <a:cubicBezTo>
                    <a:pt x="1878" y="3368"/>
                    <a:pt x="1887" y="3039"/>
                    <a:pt x="1860" y="2718"/>
                  </a:cubicBezTo>
                  <a:cubicBezTo>
                    <a:pt x="1833" y="2407"/>
                    <a:pt x="1779" y="2100"/>
                    <a:pt x="1702" y="1798"/>
                  </a:cubicBezTo>
                  <a:cubicBezTo>
                    <a:pt x="1662" y="1635"/>
                    <a:pt x="1612" y="1473"/>
                    <a:pt x="1562" y="1315"/>
                  </a:cubicBezTo>
                  <a:cubicBezTo>
                    <a:pt x="1476" y="1039"/>
                    <a:pt x="1377" y="773"/>
                    <a:pt x="1269" y="507"/>
                  </a:cubicBezTo>
                  <a:cubicBezTo>
                    <a:pt x="1242" y="434"/>
                    <a:pt x="1215" y="362"/>
                    <a:pt x="1188" y="290"/>
                  </a:cubicBezTo>
                  <a:cubicBezTo>
                    <a:pt x="1135" y="158"/>
                    <a:pt x="1044" y="1"/>
                    <a:pt x="9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4" name="Google Shape;604;p14"/>
            <p:cNvSpPr/>
            <p:nvPr/>
          </p:nvSpPr>
          <p:spPr>
            <a:xfrm>
              <a:off x="1099056" y="3386869"/>
              <a:ext cx="334220" cy="207123"/>
            </a:xfrm>
            <a:custGeom>
              <a:rect b="b" l="l" r="r" t="t"/>
              <a:pathLst>
                <a:path extrusionOk="0" h="4110" w="6632">
                  <a:moveTo>
                    <a:pt x="3509" y="0"/>
                  </a:moveTo>
                  <a:cubicBezTo>
                    <a:pt x="3077" y="0"/>
                    <a:pt x="2648" y="106"/>
                    <a:pt x="2262" y="308"/>
                  </a:cubicBezTo>
                  <a:cubicBezTo>
                    <a:pt x="2077" y="412"/>
                    <a:pt x="1896" y="539"/>
                    <a:pt x="1738" y="678"/>
                  </a:cubicBezTo>
                  <a:cubicBezTo>
                    <a:pt x="1400" y="976"/>
                    <a:pt x="1115" y="1346"/>
                    <a:pt x="867" y="1726"/>
                  </a:cubicBezTo>
                  <a:cubicBezTo>
                    <a:pt x="465" y="2339"/>
                    <a:pt x="262" y="3007"/>
                    <a:pt x="1" y="3694"/>
                  </a:cubicBezTo>
                  <a:cubicBezTo>
                    <a:pt x="788" y="3973"/>
                    <a:pt x="1624" y="4110"/>
                    <a:pt x="2460" y="4110"/>
                  </a:cubicBezTo>
                  <a:cubicBezTo>
                    <a:pt x="3932" y="4110"/>
                    <a:pt x="5407" y="3685"/>
                    <a:pt x="6631" y="2868"/>
                  </a:cubicBezTo>
                  <a:cubicBezTo>
                    <a:pt x="6532" y="2371"/>
                    <a:pt x="6338" y="1897"/>
                    <a:pt x="6071" y="1468"/>
                  </a:cubicBezTo>
                  <a:cubicBezTo>
                    <a:pt x="5814" y="1049"/>
                    <a:pt x="5462" y="692"/>
                    <a:pt x="5047" y="430"/>
                  </a:cubicBezTo>
                  <a:cubicBezTo>
                    <a:pt x="4893" y="335"/>
                    <a:pt x="4735" y="259"/>
                    <a:pt x="4573" y="195"/>
                  </a:cubicBezTo>
                  <a:cubicBezTo>
                    <a:pt x="4302" y="96"/>
                    <a:pt x="4027" y="33"/>
                    <a:pt x="3742" y="10"/>
                  </a:cubicBezTo>
                  <a:cubicBezTo>
                    <a:pt x="3665" y="4"/>
                    <a:pt x="3587" y="0"/>
                    <a:pt x="35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5" name="Google Shape;605;p14"/>
            <p:cNvSpPr/>
            <p:nvPr/>
          </p:nvSpPr>
          <p:spPr>
            <a:xfrm>
              <a:off x="1186642" y="3386869"/>
              <a:ext cx="101042" cy="41525"/>
            </a:xfrm>
            <a:custGeom>
              <a:rect b="b" l="l" r="r" t="t"/>
              <a:pathLst>
                <a:path extrusionOk="0" h="824" w="2005">
                  <a:moveTo>
                    <a:pt x="1771" y="0"/>
                  </a:moveTo>
                  <a:cubicBezTo>
                    <a:pt x="1339" y="0"/>
                    <a:pt x="911" y="106"/>
                    <a:pt x="528" y="308"/>
                  </a:cubicBezTo>
                  <a:cubicBezTo>
                    <a:pt x="339" y="412"/>
                    <a:pt x="158" y="539"/>
                    <a:pt x="0" y="678"/>
                  </a:cubicBezTo>
                  <a:cubicBezTo>
                    <a:pt x="153" y="790"/>
                    <a:pt x="409" y="823"/>
                    <a:pt x="615" y="823"/>
                  </a:cubicBezTo>
                  <a:cubicBezTo>
                    <a:pt x="684" y="823"/>
                    <a:pt x="747" y="820"/>
                    <a:pt x="799" y="814"/>
                  </a:cubicBezTo>
                  <a:cubicBezTo>
                    <a:pt x="1196" y="769"/>
                    <a:pt x="1567" y="579"/>
                    <a:pt x="1828" y="277"/>
                  </a:cubicBezTo>
                  <a:cubicBezTo>
                    <a:pt x="1896" y="195"/>
                    <a:pt x="1955" y="110"/>
                    <a:pt x="2004" y="10"/>
                  </a:cubicBezTo>
                  <a:cubicBezTo>
                    <a:pt x="1927" y="4"/>
                    <a:pt x="1849" y="0"/>
                    <a:pt x="17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6" name="Google Shape;606;p14"/>
            <p:cNvSpPr/>
            <p:nvPr/>
          </p:nvSpPr>
          <p:spPr>
            <a:xfrm>
              <a:off x="1154994" y="3470574"/>
              <a:ext cx="91971" cy="85923"/>
            </a:xfrm>
            <a:custGeom>
              <a:rect b="b" l="l" r="r" t="t"/>
              <a:pathLst>
                <a:path extrusionOk="0" h="1705" w="1825">
                  <a:moveTo>
                    <a:pt x="1333" y="1"/>
                  </a:moveTo>
                  <a:cubicBezTo>
                    <a:pt x="1208" y="1"/>
                    <a:pt x="1077" y="31"/>
                    <a:pt x="971" y="69"/>
                  </a:cubicBezTo>
                  <a:cubicBezTo>
                    <a:pt x="678" y="173"/>
                    <a:pt x="421" y="358"/>
                    <a:pt x="231" y="606"/>
                  </a:cubicBezTo>
                  <a:cubicBezTo>
                    <a:pt x="105" y="769"/>
                    <a:pt x="5" y="963"/>
                    <a:pt x="5" y="1166"/>
                  </a:cubicBezTo>
                  <a:cubicBezTo>
                    <a:pt x="1" y="1374"/>
                    <a:pt x="109" y="1586"/>
                    <a:pt x="299" y="1667"/>
                  </a:cubicBezTo>
                  <a:cubicBezTo>
                    <a:pt x="368" y="1692"/>
                    <a:pt x="441" y="1705"/>
                    <a:pt x="515" y="1705"/>
                  </a:cubicBezTo>
                  <a:cubicBezTo>
                    <a:pt x="562" y="1705"/>
                    <a:pt x="609" y="1700"/>
                    <a:pt x="655" y="1690"/>
                  </a:cubicBezTo>
                  <a:cubicBezTo>
                    <a:pt x="989" y="1631"/>
                    <a:pt x="1292" y="1446"/>
                    <a:pt x="1495" y="1170"/>
                  </a:cubicBezTo>
                  <a:cubicBezTo>
                    <a:pt x="1657" y="945"/>
                    <a:pt x="1824" y="530"/>
                    <a:pt x="1730" y="241"/>
                  </a:cubicBezTo>
                  <a:cubicBezTo>
                    <a:pt x="1667" y="60"/>
                    <a:pt x="1506" y="1"/>
                    <a:pt x="13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7" name="Google Shape;607;p14"/>
            <p:cNvSpPr/>
            <p:nvPr/>
          </p:nvSpPr>
          <p:spPr>
            <a:xfrm>
              <a:off x="1309907" y="3396696"/>
              <a:ext cx="95146" cy="86730"/>
            </a:xfrm>
            <a:custGeom>
              <a:rect b="b" l="l" r="r" t="t"/>
              <a:pathLst>
                <a:path extrusionOk="0" h="1721" w="1888">
                  <a:moveTo>
                    <a:pt x="389" y="0"/>
                  </a:moveTo>
                  <a:cubicBezTo>
                    <a:pt x="290" y="113"/>
                    <a:pt x="208" y="244"/>
                    <a:pt x="150" y="384"/>
                  </a:cubicBezTo>
                  <a:cubicBezTo>
                    <a:pt x="1" y="741"/>
                    <a:pt x="1" y="1192"/>
                    <a:pt x="290" y="1481"/>
                  </a:cubicBezTo>
                  <a:cubicBezTo>
                    <a:pt x="459" y="1647"/>
                    <a:pt x="700" y="1720"/>
                    <a:pt x="940" y="1720"/>
                  </a:cubicBezTo>
                  <a:cubicBezTo>
                    <a:pt x="1001" y="1720"/>
                    <a:pt x="1061" y="1716"/>
                    <a:pt x="1120" y="1707"/>
                  </a:cubicBezTo>
                  <a:cubicBezTo>
                    <a:pt x="1423" y="1666"/>
                    <a:pt x="1693" y="1508"/>
                    <a:pt x="1887" y="1273"/>
                  </a:cubicBezTo>
                  <a:cubicBezTo>
                    <a:pt x="1630" y="854"/>
                    <a:pt x="1278" y="497"/>
                    <a:pt x="863" y="235"/>
                  </a:cubicBezTo>
                  <a:cubicBezTo>
                    <a:pt x="709" y="140"/>
                    <a:pt x="551" y="64"/>
                    <a:pt x="38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8" name="Google Shape;608;p14"/>
            <p:cNvSpPr/>
            <p:nvPr/>
          </p:nvSpPr>
          <p:spPr>
            <a:xfrm>
              <a:off x="1288993" y="3501063"/>
              <a:ext cx="112431" cy="61935"/>
            </a:xfrm>
            <a:custGeom>
              <a:rect b="b" l="l" r="r" t="t"/>
              <a:pathLst>
                <a:path extrusionOk="0" h="1229" w="2231">
                  <a:moveTo>
                    <a:pt x="863" y="0"/>
                  </a:moveTo>
                  <a:cubicBezTo>
                    <a:pt x="749" y="0"/>
                    <a:pt x="635" y="17"/>
                    <a:pt x="524" y="51"/>
                  </a:cubicBezTo>
                  <a:cubicBezTo>
                    <a:pt x="303" y="123"/>
                    <a:pt x="86" y="281"/>
                    <a:pt x="46" y="511"/>
                  </a:cubicBezTo>
                  <a:cubicBezTo>
                    <a:pt x="0" y="755"/>
                    <a:pt x="167" y="999"/>
                    <a:pt x="384" y="1112"/>
                  </a:cubicBezTo>
                  <a:cubicBezTo>
                    <a:pt x="562" y="1202"/>
                    <a:pt x="762" y="1229"/>
                    <a:pt x="963" y="1229"/>
                  </a:cubicBezTo>
                  <a:cubicBezTo>
                    <a:pt x="1012" y="1229"/>
                    <a:pt x="1062" y="1227"/>
                    <a:pt x="1111" y="1224"/>
                  </a:cubicBezTo>
                  <a:cubicBezTo>
                    <a:pt x="1273" y="1224"/>
                    <a:pt x="1436" y="1197"/>
                    <a:pt x="1594" y="1148"/>
                  </a:cubicBezTo>
                  <a:cubicBezTo>
                    <a:pt x="2230" y="922"/>
                    <a:pt x="1828" y="358"/>
                    <a:pt x="1404" y="132"/>
                  </a:cubicBezTo>
                  <a:cubicBezTo>
                    <a:pt x="1236" y="45"/>
                    <a:pt x="1050" y="0"/>
                    <a:pt x="8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9" name="Google Shape;609;p14"/>
          <p:cNvSpPr/>
          <p:nvPr/>
        </p:nvSpPr>
        <p:spPr>
          <a:xfrm>
            <a:off x="-67258" y="16630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14"/>
          <p:cNvSpPr/>
          <p:nvPr/>
        </p:nvSpPr>
        <p:spPr>
          <a:xfrm>
            <a:off x="8571942" y="10522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TITLE_ONLY_2"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1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3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13" name="Google Shape;613;p15"/>
          <p:cNvSpPr/>
          <p:nvPr/>
        </p:nvSpPr>
        <p:spPr>
          <a:xfrm flipH="1">
            <a:off x="-14" y="4077073"/>
            <a:ext cx="1471339" cy="1066431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4" name="Google Shape;614;p15"/>
          <p:cNvGrpSpPr/>
          <p:nvPr/>
        </p:nvGrpSpPr>
        <p:grpSpPr>
          <a:xfrm>
            <a:off x="283417" y="4541189"/>
            <a:ext cx="1109399" cy="601389"/>
            <a:chOff x="3011484" y="1725758"/>
            <a:chExt cx="459093" cy="248878"/>
          </a:xfrm>
        </p:grpSpPr>
        <p:sp>
          <p:nvSpPr>
            <p:cNvPr id="615" name="Google Shape;615;p15"/>
            <p:cNvSpPr/>
            <p:nvPr/>
          </p:nvSpPr>
          <p:spPr>
            <a:xfrm>
              <a:off x="3341326" y="1833627"/>
              <a:ext cx="23257" cy="141010"/>
            </a:xfrm>
            <a:custGeom>
              <a:rect b="b" l="l" r="r" t="t"/>
              <a:pathLst>
                <a:path extrusionOk="0" h="3753" w="619">
                  <a:moveTo>
                    <a:pt x="598" y="1"/>
                  </a:moveTo>
                  <a:cubicBezTo>
                    <a:pt x="587" y="1"/>
                    <a:pt x="578" y="8"/>
                    <a:pt x="578" y="15"/>
                  </a:cubicBezTo>
                  <a:cubicBezTo>
                    <a:pt x="551" y="106"/>
                    <a:pt x="528" y="200"/>
                    <a:pt x="501" y="291"/>
                  </a:cubicBezTo>
                  <a:cubicBezTo>
                    <a:pt x="492" y="327"/>
                    <a:pt x="483" y="367"/>
                    <a:pt x="474" y="404"/>
                  </a:cubicBezTo>
                  <a:cubicBezTo>
                    <a:pt x="452" y="498"/>
                    <a:pt x="429" y="589"/>
                    <a:pt x="407" y="683"/>
                  </a:cubicBezTo>
                  <a:cubicBezTo>
                    <a:pt x="208" y="1518"/>
                    <a:pt x="82" y="2372"/>
                    <a:pt x="27" y="3229"/>
                  </a:cubicBezTo>
                  <a:lnTo>
                    <a:pt x="27" y="3252"/>
                  </a:lnTo>
                  <a:cubicBezTo>
                    <a:pt x="14" y="3419"/>
                    <a:pt x="5" y="3581"/>
                    <a:pt x="0" y="3753"/>
                  </a:cubicBezTo>
                  <a:lnTo>
                    <a:pt x="45" y="3753"/>
                  </a:lnTo>
                  <a:cubicBezTo>
                    <a:pt x="50" y="3504"/>
                    <a:pt x="64" y="3261"/>
                    <a:pt x="86" y="3017"/>
                  </a:cubicBezTo>
                  <a:cubicBezTo>
                    <a:pt x="86" y="3003"/>
                    <a:pt x="86" y="2990"/>
                    <a:pt x="86" y="2976"/>
                  </a:cubicBezTo>
                  <a:cubicBezTo>
                    <a:pt x="154" y="2168"/>
                    <a:pt x="285" y="1365"/>
                    <a:pt x="474" y="580"/>
                  </a:cubicBezTo>
                  <a:cubicBezTo>
                    <a:pt x="488" y="521"/>
                    <a:pt x="501" y="467"/>
                    <a:pt x="515" y="408"/>
                  </a:cubicBezTo>
                  <a:cubicBezTo>
                    <a:pt x="528" y="367"/>
                    <a:pt x="537" y="322"/>
                    <a:pt x="551" y="282"/>
                  </a:cubicBezTo>
                  <a:cubicBezTo>
                    <a:pt x="574" y="191"/>
                    <a:pt x="596" y="110"/>
                    <a:pt x="619" y="24"/>
                  </a:cubicBezTo>
                  <a:cubicBezTo>
                    <a:pt x="619" y="15"/>
                    <a:pt x="614" y="2"/>
                    <a:pt x="605" y="2"/>
                  </a:cubicBezTo>
                  <a:cubicBezTo>
                    <a:pt x="603" y="1"/>
                    <a:pt x="600" y="1"/>
                    <a:pt x="598" y="1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6" name="Google Shape;616;p15"/>
            <p:cNvSpPr/>
            <p:nvPr/>
          </p:nvSpPr>
          <p:spPr>
            <a:xfrm>
              <a:off x="3343543" y="1907080"/>
              <a:ext cx="56171" cy="42457"/>
            </a:xfrm>
            <a:custGeom>
              <a:rect b="b" l="l" r="r" t="t"/>
              <a:pathLst>
                <a:path extrusionOk="0" h="1130" w="1495">
                  <a:moveTo>
                    <a:pt x="1027" y="1"/>
                  </a:moveTo>
                  <a:cubicBezTo>
                    <a:pt x="1009" y="1"/>
                    <a:pt x="992" y="1"/>
                    <a:pt x="975" y="1"/>
                  </a:cubicBezTo>
                  <a:cubicBezTo>
                    <a:pt x="790" y="15"/>
                    <a:pt x="609" y="69"/>
                    <a:pt x="456" y="173"/>
                  </a:cubicBezTo>
                  <a:cubicBezTo>
                    <a:pt x="302" y="272"/>
                    <a:pt x="185" y="421"/>
                    <a:pt x="126" y="597"/>
                  </a:cubicBezTo>
                  <a:cubicBezTo>
                    <a:pt x="86" y="740"/>
                    <a:pt x="56" y="935"/>
                    <a:pt x="14" y="1084"/>
                  </a:cubicBezTo>
                  <a:lnTo>
                    <a:pt x="14" y="1084"/>
                  </a:lnTo>
                  <a:cubicBezTo>
                    <a:pt x="39" y="1033"/>
                    <a:pt x="96" y="997"/>
                    <a:pt x="149" y="972"/>
                  </a:cubicBezTo>
                  <a:cubicBezTo>
                    <a:pt x="348" y="877"/>
                    <a:pt x="569" y="841"/>
                    <a:pt x="776" y="778"/>
                  </a:cubicBezTo>
                  <a:cubicBezTo>
                    <a:pt x="988" y="719"/>
                    <a:pt x="1205" y="629"/>
                    <a:pt x="1341" y="453"/>
                  </a:cubicBezTo>
                  <a:cubicBezTo>
                    <a:pt x="1422" y="335"/>
                    <a:pt x="1476" y="200"/>
                    <a:pt x="1494" y="55"/>
                  </a:cubicBezTo>
                  <a:cubicBezTo>
                    <a:pt x="1340" y="19"/>
                    <a:pt x="1182" y="1"/>
                    <a:pt x="1027" y="1"/>
                  </a:cubicBezTo>
                  <a:close/>
                  <a:moveTo>
                    <a:pt x="14" y="1084"/>
                  </a:moveTo>
                  <a:lnTo>
                    <a:pt x="14" y="1084"/>
                  </a:lnTo>
                  <a:cubicBezTo>
                    <a:pt x="7" y="1098"/>
                    <a:pt x="2" y="1113"/>
                    <a:pt x="0" y="1130"/>
                  </a:cubicBezTo>
                  <a:cubicBezTo>
                    <a:pt x="5" y="1115"/>
                    <a:pt x="9" y="1100"/>
                    <a:pt x="14" y="1084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7" name="Google Shape;617;p15"/>
            <p:cNvSpPr/>
            <p:nvPr/>
          </p:nvSpPr>
          <p:spPr>
            <a:xfrm>
              <a:off x="3292633" y="1909973"/>
              <a:ext cx="50234" cy="48055"/>
            </a:xfrm>
            <a:custGeom>
              <a:rect b="b" l="l" r="r" t="t"/>
              <a:pathLst>
                <a:path extrusionOk="0" h="1279" w="1337">
                  <a:moveTo>
                    <a:pt x="188" y="1"/>
                  </a:moveTo>
                  <a:cubicBezTo>
                    <a:pt x="126" y="1"/>
                    <a:pt x="63" y="4"/>
                    <a:pt x="1" y="10"/>
                  </a:cubicBezTo>
                  <a:cubicBezTo>
                    <a:pt x="1" y="154"/>
                    <a:pt x="33" y="299"/>
                    <a:pt x="105" y="425"/>
                  </a:cubicBezTo>
                  <a:cubicBezTo>
                    <a:pt x="209" y="615"/>
                    <a:pt x="407" y="737"/>
                    <a:pt x="610" y="827"/>
                  </a:cubicBezTo>
                  <a:cubicBezTo>
                    <a:pt x="813" y="913"/>
                    <a:pt x="1026" y="980"/>
                    <a:pt x="1206" y="1102"/>
                  </a:cubicBezTo>
                  <a:cubicBezTo>
                    <a:pt x="1257" y="1135"/>
                    <a:pt x="1310" y="1182"/>
                    <a:pt x="1330" y="1237"/>
                  </a:cubicBezTo>
                  <a:lnTo>
                    <a:pt x="1330" y="1237"/>
                  </a:lnTo>
                  <a:cubicBezTo>
                    <a:pt x="1305" y="1082"/>
                    <a:pt x="1303" y="881"/>
                    <a:pt x="1283" y="737"/>
                  </a:cubicBezTo>
                  <a:cubicBezTo>
                    <a:pt x="1247" y="552"/>
                    <a:pt x="1156" y="389"/>
                    <a:pt x="1016" y="267"/>
                  </a:cubicBezTo>
                  <a:cubicBezTo>
                    <a:pt x="877" y="145"/>
                    <a:pt x="710" y="64"/>
                    <a:pt x="529" y="28"/>
                  </a:cubicBezTo>
                  <a:cubicBezTo>
                    <a:pt x="415" y="11"/>
                    <a:pt x="302" y="1"/>
                    <a:pt x="188" y="1"/>
                  </a:cubicBezTo>
                  <a:close/>
                  <a:moveTo>
                    <a:pt x="1330" y="1237"/>
                  </a:moveTo>
                  <a:cubicBezTo>
                    <a:pt x="1332" y="1251"/>
                    <a:pt x="1334" y="1265"/>
                    <a:pt x="1337" y="1278"/>
                  </a:cubicBezTo>
                  <a:cubicBezTo>
                    <a:pt x="1337" y="1264"/>
                    <a:pt x="1334" y="1250"/>
                    <a:pt x="1330" y="1237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8" name="Google Shape;618;p15"/>
            <p:cNvSpPr/>
            <p:nvPr/>
          </p:nvSpPr>
          <p:spPr>
            <a:xfrm>
              <a:off x="3266521" y="1725758"/>
              <a:ext cx="204056" cy="195978"/>
            </a:xfrm>
            <a:custGeom>
              <a:rect b="b" l="l" r="r" t="t"/>
              <a:pathLst>
                <a:path extrusionOk="0" h="5216" w="5431">
                  <a:moveTo>
                    <a:pt x="3243" y="1"/>
                  </a:moveTo>
                  <a:cubicBezTo>
                    <a:pt x="2633" y="1"/>
                    <a:pt x="2605" y="2087"/>
                    <a:pt x="2605" y="2087"/>
                  </a:cubicBezTo>
                  <a:cubicBezTo>
                    <a:pt x="2605" y="2087"/>
                    <a:pt x="2318" y="259"/>
                    <a:pt x="1732" y="259"/>
                  </a:cubicBezTo>
                  <a:cubicBezTo>
                    <a:pt x="1695" y="259"/>
                    <a:pt x="1656" y="266"/>
                    <a:pt x="1617" y="282"/>
                  </a:cubicBezTo>
                  <a:cubicBezTo>
                    <a:pt x="958" y="544"/>
                    <a:pt x="2258" y="2327"/>
                    <a:pt x="2258" y="2327"/>
                  </a:cubicBezTo>
                  <a:cubicBezTo>
                    <a:pt x="2258" y="2327"/>
                    <a:pt x="1154" y="1444"/>
                    <a:pt x="594" y="1444"/>
                  </a:cubicBezTo>
                  <a:cubicBezTo>
                    <a:pt x="484" y="1444"/>
                    <a:pt x="395" y="1478"/>
                    <a:pt x="339" y="1559"/>
                  </a:cubicBezTo>
                  <a:cubicBezTo>
                    <a:pt x="1" y="2056"/>
                    <a:pt x="2045" y="2760"/>
                    <a:pt x="2045" y="2760"/>
                  </a:cubicBezTo>
                  <a:cubicBezTo>
                    <a:pt x="2045" y="2760"/>
                    <a:pt x="1999" y="2759"/>
                    <a:pt x="1922" y="2759"/>
                  </a:cubicBezTo>
                  <a:cubicBezTo>
                    <a:pt x="1517" y="2759"/>
                    <a:pt x="260" y="2797"/>
                    <a:pt x="249" y="3270"/>
                  </a:cubicBezTo>
                  <a:cubicBezTo>
                    <a:pt x="247" y="3424"/>
                    <a:pt x="393" y="3480"/>
                    <a:pt x="607" y="3480"/>
                  </a:cubicBezTo>
                  <a:cubicBezTo>
                    <a:pt x="1176" y="3480"/>
                    <a:pt x="2221" y="3085"/>
                    <a:pt x="2222" y="3085"/>
                  </a:cubicBezTo>
                  <a:lnTo>
                    <a:pt x="2222" y="3085"/>
                  </a:lnTo>
                  <a:cubicBezTo>
                    <a:pt x="2221" y="3085"/>
                    <a:pt x="619" y="4222"/>
                    <a:pt x="1107" y="4674"/>
                  </a:cubicBezTo>
                  <a:cubicBezTo>
                    <a:pt x="1143" y="4708"/>
                    <a:pt x="1186" y="4724"/>
                    <a:pt x="1234" y="4724"/>
                  </a:cubicBezTo>
                  <a:cubicBezTo>
                    <a:pt x="1681" y="4724"/>
                    <a:pt x="2533" y="3333"/>
                    <a:pt x="2533" y="3333"/>
                  </a:cubicBezTo>
                  <a:lnTo>
                    <a:pt x="2533" y="3333"/>
                  </a:lnTo>
                  <a:cubicBezTo>
                    <a:pt x="2533" y="3333"/>
                    <a:pt x="2222" y="5193"/>
                    <a:pt x="2912" y="5215"/>
                  </a:cubicBezTo>
                  <a:cubicBezTo>
                    <a:pt x="2916" y="5216"/>
                    <a:pt x="2919" y="5216"/>
                    <a:pt x="2923" y="5216"/>
                  </a:cubicBezTo>
                  <a:cubicBezTo>
                    <a:pt x="3600" y="5216"/>
                    <a:pt x="2885" y="3121"/>
                    <a:pt x="2885" y="3121"/>
                  </a:cubicBezTo>
                  <a:lnTo>
                    <a:pt x="2885" y="3121"/>
                  </a:lnTo>
                  <a:cubicBezTo>
                    <a:pt x="2885" y="3121"/>
                    <a:pt x="3769" y="4208"/>
                    <a:pt x="4345" y="4208"/>
                  </a:cubicBezTo>
                  <a:cubicBezTo>
                    <a:pt x="4461" y="4208"/>
                    <a:pt x="4564" y="4165"/>
                    <a:pt x="4645" y="4060"/>
                  </a:cubicBezTo>
                  <a:cubicBezTo>
                    <a:pt x="5133" y="3433"/>
                    <a:pt x="3219" y="2805"/>
                    <a:pt x="3219" y="2805"/>
                  </a:cubicBezTo>
                  <a:cubicBezTo>
                    <a:pt x="3219" y="2805"/>
                    <a:pt x="5431" y="2525"/>
                    <a:pt x="5101" y="1758"/>
                  </a:cubicBezTo>
                  <a:cubicBezTo>
                    <a:pt x="5022" y="1571"/>
                    <a:pt x="4861" y="1500"/>
                    <a:pt x="4662" y="1500"/>
                  </a:cubicBezTo>
                  <a:cubicBezTo>
                    <a:pt x="4048" y="1500"/>
                    <a:pt x="3079" y="2178"/>
                    <a:pt x="3079" y="2178"/>
                  </a:cubicBezTo>
                  <a:cubicBezTo>
                    <a:pt x="3079" y="2178"/>
                    <a:pt x="4131" y="372"/>
                    <a:pt x="3382" y="34"/>
                  </a:cubicBezTo>
                  <a:cubicBezTo>
                    <a:pt x="3332" y="11"/>
                    <a:pt x="3286" y="1"/>
                    <a:pt x="32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9" name="Google Shape;619;p15"/>
            <p:cNvSpPr/>
            <p:nvPr/>
          </p:nvSpPr>
          <p:spPr>
            <a:xfrm>
              <a:off x="3338959" y="1799812"/>
              <a:ext cx="54630" cy="49821"/>
            </a:xfrm>
            <a:custGeom>
              <a:rect b="b" l="l" r="r" t="t"/>
              <a:pathLst>
                <a:path extrusionOk="0" h="1326" w="1454">
                  <a:moveTo>
                    <a:pt x="725" y="0"/>
                  </a:moveTo>
                  <a:cubicBezTo>
                    <a:pt x="555" y="0"/>
                    <a:pt x="386" y="65"/>
                    <a:pt x="257" y="193"/>
                  </a:cubicBezTo>
                  <a:cubicBezTo>
                    <a:pt x="0" y="455"/>
                    <a:pt x="0" y="875"/>
                    <a:pt x="257" y="1132"/>
                  </a:cubicBezTo>
                  <a:cubicBezTo>
                    <a:pt x="386" y="1261"/>
                    <a:pt x="555" y="1325"/>
                    <a:pt x="725" y="1325"/>
                  </a:cubicBezTo>
                  <a:cubicBezTo>
                    <a:pt x="895" y="1325"/>
                    <a:pt x="1065" y="1261"/>
                    <a:pt x="1196" y="1132"/>
                  </a:cubicBezTo>
                  <a:cubicBezTo>
                    <a:pt x="1454" y="875"/>
                    <a:pt x="1454" y="455"/>
                    <a:pt x="1196" y="193"/>
                  </a:cubicBezTo>
                  <a:cubicBezTo>
                    <a:pt x="1065" y="65"/>
                    <a:pt x="895" y="0"/>
                    <a:pt x="7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0" name="Google Shape;620;p15"/>
            <p:cNvSpPr/>
            <p:nvPr/>
          </p:nvSpPr>
          <p:spPr>
            <a:xfrm>
              <a:off x="3375930" y="1820777"/>
              <a:ext cx="7139" cy="7176"/>
            </a:xfrm>
            <a:custGeom>
              <a:rect b="b" l="l" r="r" t="t"/>
              <a:pathLst>
                <a:path extrusionOk="0" h="191" w="190">
                  <a:moveTo>
                    <a:pt x="95" y="1"/>
                  </a:moveTo>
                  <a:cubicBezTo>
                    <a:pt x="45" y="1"/>
                    <a:pt x="0" y="41"/>
                    <a:pt x="0" y="96"/>
                  </a:cubicBezTo>
                  <a:cubicBezTo>
                    <a:pt x="0" y="145"/>
                    <a:pt x="45" y="190"/>
                    <a:pt x="95" y="190"/>
                  </a:cubicBezTo>
                  <a:cubicBezTo>
                    <a:pt x="149" y="190"/>
                    <a:pt x="190" y="145"/>
                    <a:pt x="190" y="96"/>
                  </a:cubicBezTo>
                  <a:cubicBezTo>
                    <a:pt x="190" y="41"/>
                    <a:pt x="149" y="1"/>
                    <a:pt x="95" y="1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1" name="Google Shape;621;p15"/>
            <p:cNvSpPr/>
            <p:nvPr/>
          </p:nvSpPr>
          <p:spPr>
            <a:xfrm>
              <a:off x="3349442" y="1819425"/>
              <a:ext cx="8191" cy="7026"/>
            </a:xfrm>
            <a:custGeom>
              <a:rect b="b" l="l" r="r" t="t"/>
              <a:pathLst>
                <a:path extrusionOk="0" h="187" w="218">
                  <a:moveTo>
                    <a:pt x="96" y="1"/>
                  </a:moveTo>
                  <a:cubicBezTo>
                    <a:pt x="42" y="1"/>
                    <a:pt x="1" y="41"/>
                    <a:pt x="1" y="96"/>
                  </a:cubicBezTo>
                  <a:cubicBezTo>
                    <a:pt x="1" y="150"/>
                    <a:pt x="46" y="186"/>
                    <a:pt x="93" y="186"/>
                  </a:cubicBezTo>
                  <a:cubicBezTo>
                    <a:pt x="116" y="186"/>
                    <a:pt x="140" y="178"/>
                    <a:pt x="159" y="159"/>
                  </a:cubicBezTo>
                  <a:cubicBezTo>
                    <a:pt x="218" y="100"/>
                    <a:pt x="177" y="1"/>
                    <a:pt x="96" y="1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2" name="Google Shape;622;p15"/>
            <p:cNvSpPr/>
            <p:nvPr/>
          </p:nvSpPr>
          <p:spPr>
            <a:xfrm>
              <a:off x="3358797" y="1826225"/>
              <a:ext cx="13676" cy="8491"/>
            </a:xfrm>
            <a:custGeom>
              <a:rect b="b" l="l" r="r" t="t"/>
              <a:pathLst>
                <a:path extrusionOk="0" h="226" w="364">
                  <a:moveTo>
                    <a:pt x="18" y="0"/>
                  </a:moveTo>
                  <a:cubicBezTo>
                    <a:pt x="9" y="0"/>
                    <a:pt x="0" y="14"/>
                    <a:pt x="0" y="23"/>
                  </a:cubicBezTo>
                  <a:cubicBezTo>
                    <a:pt x="5" y="91"/>
                    <a:pt x="50" y="217"/>
                    <a:pt x="172" y="226"/>
                  </a:cubicBezTo>
                  <a:lnTo>
                    <a:pt x="176" y="226"/>
                  </a:lnTo>
                  <a:cubicBezTo>
                    <a:pt x="294" y="226"/>
                    <a:pt x="348" y="104"/>
                    <a:pt x="361" y="36"/>
                  </a:cubicBezTo>
                  <a:cubicBezTo>
                    <a:pt x="364" y="21"/>
                    <a:pt x="351" y="11"/>
                    <a:pt x="339" y="11"/>
                  </a:cubicBezTo>
                  <a:cubicBezTo>
                    <a:pt x="331" y="11"/>
                    <a:pt x="323" y="16"/>
                    <a:pt x="321" y="27"/>
                  </a:cubicBezTo>
                  <a:cubicBezTo>
                    <a:pt x="321" y="32"/>
                    <a:pt x="290" y="181"/>
                    <a:pt x="181" y="181"/>
                  </a:cubicBezTo>
                  <a:cubicBezTo>
                    <a:pt x="180" y="181"/>
                    <a:pt x="178" y="181"/>
                    <a:pt x="176" y="181"/>
                  </a:cubicBezTo>
                  <a:cubicBezTo>
                    <a:pt x="63" y="176"/>
                    <a:pt x="45" y="27"/>
                    <a:pt x="45" y="18"/>
                  </a:cubicBezTo>
                  <a:cubicBezTo>
                    <a:pt x="41" y="9"/>
                    <a:pt x="32" y="0"/>
                    <a:pt x="18" y="0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3" name="Google Shape;623;p15"/>
            <p:cNvSpPr/>
            <p:nvPr/>
          </p:nvSpPr>
          <p:spPr>
            <a:xfrm>
              <a:off x="3115107" y="1836182"/>
              <a:ext cx="22919" cy="138304"/>
            </a:xfrm>
            <a:custGeom>
              <a:rect b="b" l="l" r="r" t="t"/>
              <a:pathLst>
                <a:path extrusionOk="0" h="3681" w="610">
                  <a:moveTo>
                    <a:pt x="25" y="0"/>
                  </a:moveTo>
                  <a:cubicBezTo>
                    <a:pt x="23" y="0"/>
                    <a:pt x="21" y="1"/>
                    <a:pt x="18" y="2"/>
                  </a:cubicBezTo>
                  <a:cubicBezTo>
                    <a:pt x="5" y="2"/>
                    <a:pt x="0" y="15"/>
                    <a:pt x="5" y="29"/>
                  </a:cubicBezTo>
                  <a:cubicBezTo>
                    <a:pt x="27" y="114"/>
                    <a:pt x="50" y="200"/>
                    <a:pt x="72" y="281"/>
                  </a:cubicBezTo>
                  <a:cubicBezTo>
                    <a:pt x="81" y="322"/>
                    <a:pt x="95" y="363"/>
                    <a:pt x="104" y="408"/>
                  </a:cubicBezTo>
                  <a:cubicBezTo>
                    <a:pt x="117" y="462"/>
                    <a:pt x="131" y="521"/>
                    <a:pt x="145" y="575"/>
                  </a:cubicBezTo>
                  <a:cubicBezTo>
                    <a:pt x="334" y="1347"/>
                    <a:pt x="461" y="2132"/>
                    <a:pt x="524" y="2922"/>
                  </a:cubicBezTo>
                  <a:cubicBezTo>
                    <a:pt x="524" y="2935"/>
                    <a:pt x="524" y="2949"/>
                    <a:pt x="528" y="2963"/>
                  </a:cubicBezTo>
                  <a:cubicBezTo>
                    <a:pt x="546" y="3202"/>
                    <a:pt x="560" y="3441"/>
                    <a:pt x="569" y="3680"/>
                  </a:cubicBezTo>
                  <a:lnTo>
                    <a:pt x="609" y="3680"/>
                  </a:lnTo>
                  <a:cubicBezTo>
                    <a:pt x="605" y="3518"/>
                    <a:pt x="596" y="3351"/>
                    <a:pt x="587" y="3188"/>
                  </a:cubicBezTo>
                  <a:lnTo>
                    <a:pt x="587" y="3166"/>
                  </a:lnTo>
                  <a:cubicBezTo>
                    <a:pt x="528" y="2326"/>
                    <a:pt x="406" y="1491"/>
                    <a:pt x="212" y="674"/>
                  </a:cubicBezTo>
                  <a:cubicBezTo>
                    <a:pt x="194" y="584"/>
                    <a:pt x="172" y="489"/>
                    <a:pt x="145" y="399"/>
                  </a:cubicBezTo>
                  <a:lnTo>
                    <a:pt x="117" y="286"/>
                  </a:lnTo>
                  <a:cubicBezTo>
                    <a:pt x="95" y="196"/>
                    <a:pt x="68" y="105"/>
                    <a:pt x="45" y="15"/>
                  </a:cubicBezTo>
                  <a:cubicBezTo>
                    <a:pt x="42" y="8"/>
                    <a:pt x="35" y="0"/>
                    <a:pt x="25" y="0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4" name="Google Shape;624;p15"/>
            <p:cNvSpPr/>
            <p:nvPr/>
          </p:nvSpPr>
          <p:spPr>
            <a:xfrm>
              <a:off x="3080654" y="1908432"/>
              <a:ext cx="55344" cy="41630"/>
            </a:xfrm>
            <a:custGeom>
              <a:rect b="b" l="l" r="r" t="t"/>
              <a:pathLst>
                <a:path extrusionOk="0" h="1108" w="1473">
                  <a:moveTo>
                    <a:pt x="462" y="1"/>
                  </a:moveTo>
                  <a:cubicBezTo>
                    <a:pt x="305" y="1"/>
                    <a:pt x="151" y="19"/>
                    <a:pt x="1" y="51"/>
                  </a:cubicBezTo>
                  <a:cubicBezTo>
                    <a:pt x="19" y="195"/>
                    <a:pt x="73" y="326"/>
                    <a:pt x="154" y="444"/>
                  </a:cubicBezTo>
                  <a:cubicBezTo>
                    <a:pt x="285" y="615"/>
                    <a:pt x="493" y="706"/>
                    <a:pt x="705" y="764"/>
                  </a:cubicBezTo>
                  <a:cubicBezTo>
                    <a:pt x="913" y="823"/>
                    <a:pt x="1129" y="859"/>
                    <a:pt x="1323" y="949"/>
                  </a:cubicBezTo>
                  <a:cubicBezTo>
                    <a:pt x="1378" y="978"/>
                    <a:pt x="1435" y="1016"/>
                    <a:pt x="1460" y="1067"/>
                  </a:cubicBezTo>
                  <a:lnTo>
                    <a:pt x="1460" y="1067"/>
                  </a:lnTo>
                  <a:cubicBezTo>
                    <a:pt x="1417" y="918"/>
                    <a:pt x="1387" y="724"/>
                    <a:pt x="1341" y="584"/>
                  </a:cubicBezTo>
                  <a:cubicBezTo>
                    <a:pt x="1287" y="412"/>
                    <a:pt x="1174" y="263"/>
                    <a:pt x="1021" y="168"/>
                  </a:cubicBezTo>
                  <a:cubicBezTo>
                    <a:pt x="867" y="69"/>
                    <a:pt x="696" y="10"/>
                    <a:pt x="515" y="1"/>
                  </a:cubicBezTo>
                  <a:cubicBezTo>
                    <a:pt x="498" y="1"/>
                    <a:pt x="480" y="1"/>
                    <a:pt x="462" y="1"/>
                  </a:cubicBezTo>
                  <a:close/>
                  <a:moveTo>
                    <a:pt x="1460" y="1067"/>
                  </a:moveTo>
                  <a:cubicBezTo>
                    <a:pt x="1464" y="1081"/>
                    <a:pt x="1468" y="1094"/>
                    <a:pt x="1472" y="1107"/>
                  </a:cubicBezTo>
                  <a:cubicBezTo>
                    <a:pt x="1471" y="1093"/>
                    <a:pt x="1466" y="1080"/>
                    <a:pt x="1460" y="1067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5" name="Google Shape;625;p15"/>
            <p:cNvSpPr/>
            <p:nvPr/>
          </p:nvSpPr>
          <p:spPr>
            <a:xfrm>
              <a:off x="3136635" y="1911100"/>
              <a:ext cx="49220" cy="47266"/>
            </a:xfrm>
            <a:custGeom>
              <a:rect b="b" l="l" r="r" t="t"/>
              <a:pathLst>
                <a:path extrusionOk="0" h="1258" w="1310">
                  <a:moveTo>
                    <a:pt x="1146" y="1"/>
                  </a:moveTo>
                  <a:cubicBezTo>
                    <a:pt x="1027" y="1"/>
                    <a:pt x="909" y="11"/>
                    <a:pt x="790" y="30"/>
                  </a:cubicBezTo>
                  <a:cubicBezTo>
                    <a:pt x="614" y="66"/>
                    <a:pt x="452" y="143"/>
                    <a:pt x="316" y="260"/>
                  </a:cubicBezTo>
                  <a:cubicBezTo>
                    <a:pt x="176" y="382"/>
                    <a:pt x="86" y="544"/>
                    <a:pt x="55" y="720"/>
                  </a:cubicBezTo>
                  <a:cubicBezTo>
                    <a:pt x="30" y="869"/>
                    <a:pt x="28" y="1064"/>
                    <a:pt x="7" y="1217"/>
                  </a:cubicBezTo>
                  <a:lnTo>
                    <a:pt x="7" y="1217"/>
                  </a:lnTo>
                  <a:cubicBezTo>
                    <a:pt x="23" y="1163"/>
                    <a:pt x="71" y="1118"/>
                    <a:pt x="122" y="1081"/>
                  </a:cubicBezTo>
                  <a:cubicBezTo>
                    <a:pt x="303" y="964"/>
                    <a:pt x="510" y="901"/>
                    <a:pt x="709" y="811"/>
                  </a:cubicBezTo>
                  <a:cubicBezTo>
                    <a:pt x="908" y="725"/>
                    <a:pt x="1102" y="607"/>
                    <a:pt x="1210" y="418"/>
                  </a:cubicBezTo>
                  <a:cubicBezTo>
                    <a:pt x="1278" y="291"/>
                    <a:pt x="1309" y="152"/>
                    <a:pt x="1305" y="7"/>
                  </a:cubicBezTo>
                  <a:cubicBezTo>
                    <a:pt x="1252" y="3"/>
                    <a:pt x="1199" y="1"/>
                    <a:pt x="1146" y="1"/>
                  </a:cubicBezTo>
                  <a:close/>
                  <a:moveTo>
                    <a:pt x="7" y="1217"/>
                  </a:moveTo>
                  <a:lnTo>
                    <a:pt x="7" y="1217"/>
                  </a:lnTo>
                  <a:cubicBezTo>
                    <a:pt x="3" y="1230"/>
                    <a:pt x="0" y="1243"/>
                    <a:pt x="0" y="1257"/>
                  </a:cubicBezTo>
                  <a:cubicBezTo>
                    <a:pt x="3" y="1244"/>
                    <a:pt x="5" y="1231"/>
                    <a:pt x="7" y="1217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6" name="Google Shape;626;p15"/>
            <p:cNvSpPr/>
            <p:nvPr/>
          </p:nvSpPr>
          <p:spPr>
            <a:xfrm>
              <a:off x="3011484" y="1730605"/>
              <a:ext cx="199623" cy="192146"/>
            </a:xfrm>
            <a:custGeom>
              <a:rect b="b" l="l" r="r" t="t"/>
              <a:pathLst>
                <a:path extrusionOk="0" h="5114" w="5313">
                  <a:moveTo>
                    <a:pt x="2138" y="0"/>
                  </a:moveTo>
                  <a:cubicBezTo>
                    <a:pt x="2096" y="0"/>
                    <a:pt x="2052" y="10"/>
                    <a:pt x="2004" y="31"/>
                  </a:cubicBezTo>
                  <a:cubicBezTo>
                    <a:pt x="1273" y="361"/>
                    <a:pt x="2302" y="2135"/>
                    <a:pt x="2302" y="2135"/>
                  </a:cubicBezTo>
                  <a:cubicBezTo>
                    <a:pt x="2302" y="2135"/>
                    <a:pt x="1347" y="1466"/>
                    <a:pt x="745" y="1466"/>
                  </a:cubicBezTo>
                  <a:cubicBezTo>
                    <a:pt x="551" y="1466"/>
                    <a:pt x="393" y="1536"/>
                    <a:pt x="316" y="1719"/>
                  </a:cubicBezTo>
                  <a:cubicBezTo>
                    <a:pt x="0" y="2473"/>
                    <a:pt x="2162" y="2748"/>
                    <a:pt x="2162" y="2748"/>
                  </a:cubicBezTo>
                  <a:cubicBezTo>
                    <a:pt x="2162" y="2748"/>
                    <a:pt x="285" y="3362"/>
                    <a:pt x="763" y="3981"/>
                  </a:cubicBezTo>
                  <a:cubicBezTo>
                    <a:pt x="843" y="4083"/>
                    <a:pt x="944" y="4126"/>
                    <a:pt x="1058" y="4126"/>
                  </a:cubicBezTo>
                  <a:cubicBezTo>
                    <a:pt x="1623" y="4126"/>
                    <a:pt x="2487" y="3064"/>
                    <a:pt x="2487" y="3064"/>
                  </a:cubicBezTo>
                  <a:lnTo>
                    <a:pt x="2487" y="3064"/>
                  </a:lnTo>
                  <a:cubicBezTo>
                    <a:pt x="2487" y="3065"/>
                    <a:pt x="1786" y="5114"/>
                    <a:pt x="2449" y="5114"/>
                  </a:cubicBezTo>
                  <a:cubicBezTo>
                    <a:pt x="2453" y="5114"/>
                    <a:pt x="2457" y="5114"/>
                    <a:pt x="2460" y="5114"/>
                  </a:cubicBezTo>
                  <a:cubicBezTo>
                    <a:pt x="3137" y="5095"/>
                    <a:pt x="2830" y="3268"/>
                    <a:pt x="2830" y="3267"/>
                  </a:cubicBezTo>
                  <a:lnTo>
                    <a:pt x="2830" y="3267"/>
                  </a:lnTo>
                  <a:cubicBezTo>
                    <a:pt x="2830" y="3268"/>
                    <a:pt x="3665" y="4634"/>
                    <a:pt x="4105" y="4634"/>
                  </a:cubicBezTo>
                  <a:cubicBezTo>
                    <a:pt x="4151" y="4634"/>
                    <a:pt x="4193" y="4619"/>
                    <a:pt x="4230" y="4585"/>
                  </a:cubicBezTo>
                  <a:cubicBezTo>
                    <a:pt x="4708" y="4139"/>
                    <a:pt x="3137" y="3024"/>
                    <a:pt x="3137" y="3024"/>
                  </a:cubicBezTo>
                  <a:lnTo>
                    <a:pt x="3137" y="3024"/>
                  </a:lnTo>
                  <a:cubicBezTo>
                    <a:pt x="3137" y="3024"/>
                    <a:pt x="4163" y="3412"/>
                    <a:pt x="4719" y="3412"/>
                  </a:cubicBezTo>
                  <a:cubicBezTo>
                    <a:pt x="4930" y="3412"/>
                    <a:pt x="5073" y="3356"/>
                    <a:pt x="5069" y="3204"/>
                  </a:cubicBezTo>
                  <a:cubicBezTo>
                    <a:pt x="5062" y="2744"/>
                    <a:pt x="3837" y="2706"/>
                    <a:pt x="3435" y="2706"/>
                  </a:cubicBezTo>
                  <a:cubicBezTo>
                    <a:pt x="3356" y="2706"/>
                    <a:pt x="3309" y="2708"/>
                    <a:pt x="3309" y="2708"/>
                  </a:cubicBezTo>
                  <a:cubicBezTo>
                    <a:pt x="3309" y="2708"/>
                    <a:pt x="5313" y="2017"/>
                    <a:pt x="4983" y="1530"/>
                  </a:cubicBezTo>
                  <a:cubicBezTo>
                    <a:pt x="4930" y="1450"/>
                    <a:pt x="4844" y="1416"/>
                    <a:pt x="4736" y="1416"/>
                  </a:cubicBezTo>
                  <a:cubicBezTo>
                    <a:pt x="4191" y="1416"/>
                    <a:pt x="3106" y="2283"/>
                    <a:pt x="3106" y="2283"/>
                  </a:cubicBezTo>
                  <a:cubicBezTo>
                    <a:pt x="3106" y="2283"/>
                    <a:pt x="4379" y="532"/>
                    <a:pt x="3733" y="275"/>
                  </a:cubicBezTo>
                  <a:cubicBezTo>
                    <a:pt x="3695" y="260"/>
                    <a:pt x="3658" y="253"/>
                    <a:pt x="3623" y="253"/>
                  </a:cubicBezTo>
                  <a:cubicBezTo>
                    <a:pt x="3051" y="253"/>
                    <a:pt x="2767" y="2049"/>
                    <a:pt x="2767" y="2049"/>
                  </a:cubicBezTo>
                  <a:cubicBezTo>
                    <a:pt x="2767" y="2049"/>
                    <a:pt x="2740" y="0"/>
                    <a:pt x="21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15"/>
            <p:cNvSpPr/>
            <p:nvPr/>
          </p:nvSpPr>
          <p:spPr>
            <a:xfrm>
              <a:off x="3087454" y="1803344"/>
              <a:ext cx="52601" cy="48844"/>
            </a:xfrm>
            <a:custGeom>
              <a:rect b="b" l="l" r="r" t="t"/>
              <a:pathLst>
                <a:path extrusionOk="0" h="1300" w="1400">
                  <a:moveTo>
                    <a:pt x="696" y="0"/>
                  </a:moveTo>
                  <a:cubicBezTo>
                    <a:pt x="382" y="0"/>
                    <a:pt x="107" y="226"/>
                    <a:pt x="55" y="546"/>
                  </a:cubicBezTo>
                  <a:cubicBezTo>
                    <a:pt x="0" y="898"/>
                    <a:pt x="240" y="1232"/>
                    <a:pt x="596" y="1291"/>
                  </a:cubicBezTo>
                  <a:cubicBezTo>
                    <a:pt x="631" y="1297"/>
                    <a:pt x="667" y="1300"/>
                    <a:pt x="701" y="1300"/>
                  </a:cubicBezTo>
                  <a:cubicBezTo>
                    <a:pt x="1012" y="1300"/>
                    <a:pt x="1288" y="1070"/>
                    <a:pt x="1341" y="754"/>
                  </a:cubicBezTo>
                  <a:cubicBezTo>
                    <a:pt x="1400" y="397"/>
                    <a:pt x="1156" y="63"/>
                    <a:pt x="804" y="9"/>
                  </a:cubicBezTo>
                  <a:cubicBezTo>
                    <a:pt x="768" y="3"/>
                    <a:pt x="732" y="0"/>
                    <a:pt x="6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8" name="Google Shape;628;p15"/>
            <p:cNvSpPr/>
            <p:nvPr/>
          </p:nvSpPr>
          <p:spPr>
            <a:xfrm>
              <a:off x="3095945" y="1823858"/>
              <a:ext cx="8153" cy="6838"/>
            </a:xfrm>
            <a:custGeom>
              <a:rect b="b" l="l" r="r" t="t"/>
              <a:pathLst>
                <a:path extrusionOk="0" h="182" w="217">
                  <a:moveTo>
                    <a:pt x="122" y="0"/>
                  </a:moveTo>
                  <a:cubicBezTo>
                    <a:pt x="41" y="0"/>
                    <a:pt x="0" y="99"/>
                    <a:pt x="59" y="154"/>
                  </a:cubicBezTo>
                  <a:cubicBezTo>
                    <a:pt x="78" y="173"/>
                    <a:pt x="101" y="181"/>
                    <a:pt x="124" y="181"/>
                  </a:cubicBezTo>
                  <a:cubicBezTo>
                    <a:pt x="172" y="181"/>
                    <a:pt x="217" y="145"/>
                    <a:pt x="217" y="90"/>
                  </a:cubicBezTo>
                  <a:cubicBezTo>
                    <a:pt x="217" y="41"/>
                    <a:pt x="176" y="0"/>
                    <a:pt x="122" y="0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9" name="Google Shape;629;p15"/>
            <p:cNvSpPr/>
            <p:nvPr/>
          </p:nvSpPr>
          <p:spPr>
            <a:xfrm>
              <a:off x="3121870" y="1822468"/>
              <a:ext cx="8191" cy="6876"/>
            </a:xfrm>
            <a:custGeom>
              <a:rect b="b" l="l" r="r" t="t"/>
              <a:pathLst>
                <a:path extrusionOk="0" h="183" w="218">
                  <a:moveTo>
                    <a:pt x="127" y="1"/>
                  </a:moveTo>
                  <a:cubicBezTo>
                    <a:pt x="46" y="1"/>
                    <a:pt x="1" y="100"/>
                    <a:pt x="59" y="154"/>
                  </a:cubicBezTo>
                  <a:cubicBezTo>
                    <a:pt x="79" y="174"/>
                    <a:pt x="102" y="182"/>
                    <a:pt x="125" y="182"/>
                  </a:cubicBezTo>
                  <a:cubicBezTo>
                    <a:pt x="172" y="182"/>
                    <a:pt x="217" y="146"/>
                    <a:pt x="217" y="91"/>
                  </a:cubicBezTo>
                  <a:cubicBezTo>
                    <a:pt x="217" y="42"/>
                    <a:pt x="177" y="1"/>
                    <a:pt x="127" y="1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0" name="Google Shape;630;p15"/>
            <p:cNvSpPr/>
            <p:nvPr/>
          </p:nvSpPr>
          <p:spPr>
            <a:xfrm>
              <a:off x="3107630" y="1829081"/>
              <a:ext cx="13451" cy="8379"/>
            </a:xfrm>
            <a:custGeom>
              <a:rect b="b" l="l" r="r" t="t"/>
              <a:pathLst>
                <a:path extrusionOk="0" h="223" w="358">
                  <a:moveTo>
                    <a:pt x="339" y="1"/>
                  </a:moveTo>
                  <a:cubicBezTo>
                    <a:pt x="326" y="1"/>
                    <a:pt x="316" y="10"/>
                    <a:pt x="316" y="19"/>
                  </a:cubicBezTo>
                  <a:cubicBezTo>
                    <a:pt x="316" y="28"/>
                    <a:pt x="294" y="173"/>
                    <a:pt x="186" y="177"/>
                  </a:cubicBezTo>
                  <a:cubicBezTo>
                    <a:pt x="184" y="177"/>
                    <a:pt x="182" y="177"/>
                    <a:pt x="181" y="177"/>
                  </a:cubicBezTo>
                  <a:cubicBezTo>
                    <a:pt x="72" y="177"/>
                    <a:pt x="41" y="28"/>
                    <a:pt x="41" y="28"/>
                  </a:cubicBezTo>
                  <a:cubicBezTo>
                    <a:pt x="41" y="21"/>
                    <a:pt x="32" y="13"/>
                    <a:pt x="24" y="13"/>
                  </a:cubicBezTo>
                  <a:cubicBezTo>
                    <a:pt x="22" y="13"/>
                    <a:pt x="20" y="14"/>
                    <a:pt x="19" y="15"/>
                  </a:cubicBezTo>
                  <a:cubicBezTo>
                    <a:pt x="5" y="15"/>
                    <a:pt x="1" y="24"/>
                    <a:pt x="1" y="37"/>
                  </a:cubicBezTo>
                  <a:cubicBezTo>
                    <a:pt x="14" y="100"/>
                    <a:pt x="68" y="222"/>
                    <a:pt x="181" y="222"/>
                  </a:cubicBezTo>
                  <a:lnTo>
                    <a:pt x="186" y="222"/>
                  </a:lnTo>
                  <a:cubicBezTo>
                    <a:pt x="303" y="213"/>
                    <a:pt x="348" y="91"/>
                    <a:pt x="357" y="24"/>
                  </a:cubicBezTo>
                  <a:cubicBezTo>
                    <a:pt x="357" y="15"/>
                    <a:pt x="348" y="1"/>
                    <a:pt x="339" y="1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31" name="Google Shape;631;p15"/>
          <p:cNvSpPr/>
          <p:nvPr/>
        </p:nvSpPr>
        <p:spPr>
          <a:xfrm flipH="1">
            <a:off x="6583412" y="4388803"/>
            <a:ext cx="2560589" cy="75377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15"/>
          <p:cNvSpPr/>
          <p:nvPr/>
        </p:nvSpPr>
        <p:spPr>
          <a:xfrm>
            <a:off x="8571942" y="10522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15"/>
          <p:cNvSpPr/>
          <p:nvPr/>
        </p:nvSpPr>
        <p:spPr>
          <a:xfrm>
            <a:off x="-67258" y="16630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3">
  <p:cSld name="TITLE_ONLY_2_1">
    <p:spTree>
      <p:nvGrpSpPr>
        <p:cNvPr id="634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1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3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6" name="Google Shape;636;p16"/>
          <p:cNvSpPr/>
          <p:nvPr/>
        </p:nvSpPr>
        <p:spPr>
          <a:xfrm flipH="1" rot="10800000">
            <a:off x="7046674" y="4385973"/>
            <a:ext cx="2097338" cy="750777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16"/>
          <p:cNvSpPr/>
          <p:nvPr/>
        </p:nvSpPr>
        <p:spPr>
          <a:xfrm rot="10800000">
            <a:off x="8684" y="4248760"/>
            <a:ext cx="2476941" cy="886616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16"/>
          <p:cNvSpPr/>
          <p:nvPr/>
        </p:nvSpPr>
        <p:spPr>
          <a:xfrm>
            <a:off x="-14" y="4388803"/>
            <a:ext cx="2560589" cy="75377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16"/>
          <p:cNvSpPr/>
          <p:nvPr/>
        </p:nvSpPr>
        <p:spPr>
          <a:xfrm>
            <a:off x="7672661" y="4077073"/>
            <a:ext cx="1471339" cy="1066431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40" name="Google Shape;640;p16"/>
          <p:cNvGrpSpPr/>
          <p:nvPr/>
        </p:nvGrpSpPr>
        <p:grpSpPr>
          <a:xfrm>
            <a:off x="-4" y="4074175"/>
            <a:ext cx="890277" cy="1068654"/>
            <a:chOff x="-4" y="4074175"/>
            <a:chExt cx="890277" cy="1068654"/>
          </a:xfrm>
        </p:grpSpPr>
        <p:grpSp>
          <p:nvGrpSpPr>
            <p:cNvPr id="641" name="Google Shape;641;p16"/>
            <p:cNvGrpSpPr/>
            <p:nvPr/>
          </p:nvGrpSpPr>
          <p:grpSpPr>
            <a:xfrm>
              <a:off x="-4" y="4074175"/>
              <a:ext cx="460938" cy="960744"/>
              <a:chOff x="3760846" y="3248636"/>
              <a:chExt cx="347826" cy="724981"/>
            </a:xfrm>
          </p:grpSpPr>
          <p:sp>
            <p:nvSpPr>
              <p:cNvPr id="642" name="Google Shape;642;p16"/>
              <p:cNvSpPr/>
              <p:nvPr/>
            </p:nvSpPr>
            <p:spPr>
              <a:xfrm>
                <a:off x="3850448" y="3248636"/>
                <a:ext cx="258224" cy="326660"/>
              </a:xfrm>
              <a:custGeom>
                <a:rect b="b" l="l" r="r" t="t"/>
                <a:pathLst>
                  <a:path extrusionOk="0" h="6482" w="5124">
                    <a:moveTo>
                      <a:pt x="1960" y="0"/>
                    </a:moveTo>
                    <a:cubicBezTo>
                      <a:pt x="1725" y="131"/>
                      <a:pt x="1504" y="284"/>
                      <a:pt x="1301" y="456"/>
                    </a:cubicBezTo>
                    <a:cubicBezTo>
                      <a:pt x="1260" y="492"/>
                      <a:pt x="1224" y="524"/>
                      <a:pt x="1188" y="555"/>
                    </a:cubicBezTo>
                    <a:cubicBezTo>
                      <a:pt x="542" y="1147"/>
                      <a:pt x="91" y="1936"/>
                      <a:pt x="32" y="2803"/>
                    </a:cubicBezTo>
                    <a:cubicBezTo>
                      <a:pt x="1" y="3336"/>
                      <a:pt x="109" y="3864"/>
                      <a:pt x="181" y="4396"/>
                    </a:cubicBezTo>
                    <a:lnTo>
                      <a:pt x="186" y="4423"/>
                    </a:lnTo>
                    <a:cubicBezTo>
                      <a:pt x="253" y="4929"/>
                      <a:pt x="280" y="5444"/>
                      <a:pt x="276" y="5954"/>
                    </a:cubicBezTo>
                    <a:lnTo>
                      <a:pt x="276" y="6053"/>
                    </a:lnTo>
                    <a:lnTo>
                      <a:pt x="271" y="6175"/>
                    </a:lnTo>
                    <a:cubicBezTo>
                      <a:pt x="271" y="6215"/>
                      <a:pt x="267" y="6256"/>
                      <a:pt x="267" y="6297"/>
                    </a:cubicBezTo>
                    <a:lnTo>
                      <a:pt x="267" y="6342"/>
                    </a:lnTo>
                    <a:cubicBezTo>
                      <a:pt x="262" y="6387"/>
                      <a:pt x="262" y="6437"/>
                      <a:pt x="258" y="6482"/>
                    </a:cubicBezTo>
                    <a:cubicBezTo>
                      <a:pt x="280" y="6455"/>
                      <a:pt x="308" y="6423"/>
                      <a:pt x="330" y="6396"/>
                    </a:cubicBezTo>
                    <a:lnTo>
                      <a:pt x="371" y="6351"/>
                    </a:lnTo>
                    <a:cubicBezTo>
                      <a:pt x="398" y="6319"/>
                      <a:pt x="425" y="6292"/>
                      <a:pt x="452" y="6261"/>
                    </a:cubicBezTo>
                    <a:cubicBezTo>
                      <a:pt x="484" y="6229"/>
                      <a:pt x="511" y="6197"/>
                      <a:pt x="538" y="6170"/>
                    </a:cubicBezTo>
                    <a:cubicBezTo>
                      <a:pt x="596" y="6112"/>
                      <a:pt x="660" y="6053"/>
                      <a:pt x="723" y="5999"/>
                    </a:cubicBezTo>
                    <a:cubicBezTo>
                      <a:pt x="750" y="5976"/>
                      <a:pt x="786" y="5940"/>
                      <a:pt x="813" y="5917"/>
                    </a:cubicBezTo>
                    <a:cubicBezTo>
                      <a:pt x="840" y="5895"/>
                      <a:pt x="872" y="5872"/>
                      <a:pt x="899" y="5850"/>
                    </a:cubicBezTo>
                    <a:lnTo>
                      <a:pt x="917" y="5836"/>
                    </a:lnTo>
                    <a:cubicBezTo>
                      <a:pt x="935" y="5823"/>
                      <a:pt x="948" y="5809"/>
                      <a:pt x="967" y="5796"/>
                    </a:cubicBezTo>
                    <a:lnTo>
                      <a:pt x="1034" y="5746"/>
                    </a:lnTo>
                    <a:cubicBezTo>
                      <a:pt x="1043" y="5737"/>
                      <a:pt x="1057" y="5732"/>
                      <a:pt x="1066" y="5723"/>
                    </a:cubicBezTo>
                    <a:cubicBezTo>
                      <a:pt x="1088" y="5705"/>
                      <a:pt x="1111" y="5692"/>
                      <a:pt x="1134" y="5674"/>
                    </a:cubicBezTo>
                    <a:cubicBezTo>
                      <a:pt x="1152" y="5665"/>
                      <a:pt x="1165" y="5651"/>
                      <a:pt x="1179" y="5642"/>
                    </a:cubicBezTo>
                    <a:cubicBezTo>
                      <a:pt x="1201" y="5629"/>
                      <a:pt x="1219" y="5615"/>
                      <a:pt x="1242" y="5602"/>
                    </a:cubicBezTo>
                    <a:lnTo>
                      <a:pt x="1292" y="5570"/>
                    </a:lnTo>
                    <a:cubicBezTo>
                      <a:pt x="1314" y="5556"/>
                      <a:pt x="1337" y="5543"/>
                      <a:pt x="1359" y="5529"/>
                    </a:cubicBezTo>
                    <a:lnTo>
                      <a:pt x="1400" y="5507"/>
                    </a:lnTo>
                    <a:cubicBezTo>
                      <a:pt x="1422" y="5489"/>
                      <a:pt x="1445" y="5480"/>
                      <a:pt x="1472" y="5462"/>
                    </a:cubicBezTo>
                    <a:cubicBezTo>
                      <a:pt x="1504" y="5444"/>
                      <a:pt x="1540" y="5426"/>
                      <a:pt x="1567" y="5407"/>
                    </a:cubicBezTo>
                    <a:cubicBezTo>
                      <a:pt x="1589" y="5394"/>
                      <a:pt x="1621" y="5380"/>
                      <a:pt x="1648" y="5367"/>
                    </a:cubicBezTo>
                    <a:lnTo>
                      <a:pt x="1743" y="5317"/>
                    </a:lnTo>
                    <a:lnTo>
                      <a:pt x="1856" y="5258"/>
                    </a:lnTo>
                    <a:cubicBezTo>
                      <a:pt x="1901" y="5240"/>
                      <a:pt x="1942" y="5222"/>
                      <a:pt x="1987" y="5204"/>
                    </a:cubicBezTo>
                    <a:cubicBezTo>
                      <a:pt x="2041" y="5177"/>
                      <a:pt x="2095" y="5155"/>
                      <a:pt x="2149" y="5132"/>
                    </a:cubicBezTo>
                    <a:cubicBezTo>
                      <a:pt x="2470" y="5010"/>
                      <a:pt x="2804" y="4920"/>
                      <a:pt x="3115" y="4780"/>
                    </a:cubicBezTo>
                    <a:cubicBezTo>
                      <a:pt x="3864" y="4446"/>
                      <a:pt x="4433" y="3746"/>
                      <a:pt x="4803" y="2975"/>
                    </a:cubicBezTo>
                    <a:cubicBezTo>
                      <a:pt x="4821" y="2938"/>
                      <a:pt x="4839" y="2907"/>
                      <a:pt x="4853" y="2871"/>
                    </a:cubicBezTo>
                    <a:cubicBezTo>
                      <a:pt x="4961" y="2632"/>
                      <a:pt x="5051" y="2388"/>
                      <a:pt x="5124" y="2140"/>
                    </a:cubicBezTo>
                    <a:cubicBezTo>
                      <a:pt x="4289" y="1156"/>
                      <a:pt x="3169" y="456"/>
                      <a:pt x="196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3" name="Google Shape;643;p16"/>
              <p:cNvSpPr/>
              <p:nvPr/>
            </p:nvSpPr>
            <p:spPr>
              <a:xfrm>
                <a:off x="3896861" y="3271818"/>
                <a:ext cx="198153" cy="187721"/>
              </a:xfrm>
              <a:custGeom>
                <a:rect b="b" l="l" r="r" t="t"/>
                <a:pathLst>
                  <a:path extrusionOk="0" h="3725" w="3932">
                    <a:moveTo>
                      <a:pt x="384" y="1"/>
                    </a:moveTo>
                    <a:cubicBezTo>
                      <a:pt x="343" y="37"/>
                      <a:pt x="307" y="68"/>
                      <a:pt x="271" y="100"/>
                    </a:cubicBezTo>
                    <a:cubicBezTo>
                      <a:pt x="339" y="104"/>
                      <a:pt x="411" y="122"/>
                      <a:pt x="474" y="158"/>
                    </a:cubicBezTo>
                    <a:cubicBezTo>
                      <a:pt x="673" y="276"/>
                      <a:pt x="714" y="547"/>
                      <a:pt x="723" y="700"/>
                    </a:cubicBezTo>
                    <a:cubicBezTo>
                      <a:pt x="745" y="1102"/>
                      <a:pt x="628" y="1499"/>
                      <a:pt x="519" y="1797"/>
                    </a:cubicBezTo>
                    <a:cubicBezTo>
                      <a:pt x="429" y="2063"/>
                      <a:pt x="316" y="2330"/>
                      <a:pt x="204" y="2587"/>
                    </a:cubicBezTo>
                    <a:cubicBezTo>
                      <a:pt x="127" y="2736"/>
                      <a:pt x="55" y="2885"/>
                      <a:pt x="0" y="3043"/>
                    </a:cubicBezTo>
                    <a:lnTo>
                      <a:pt x="104" y="3083"/>
                    </a:lnTo>
                    <a:cubicBezTo>
                      <a:pt x="172" y="2939"/>
                      <a:pt x="240" y="2790"/>
                      <a:pt x="307" y="2636"/>
                    </a:cubicBezTo>
                    <a:cubicBezTo>
                      <a:pt x="533" y="2212"/>
                      <a:pt x="840" y="1838"/>
                      <a:pt x="1210" y="1535"/>
                    </a:cubicBezTo>
                    <a:cubicBezTo>
                      <a:pt x="1341" y="1418"/>
                      <a:pt x="1499" y="1328"/>
                      <a:pt x="1666" y="1273"/>
                    </a:cubicBezTo>
                    <a:cubicBezTo>
                      <a:pt x="1719" y="1257"/>
                      <a:pt x="1773" y="1249"/>
                      <a:pt x="1826" y="1249"/>
                    </a:cubicBezTo>
                    <a:cubicBezTo>
                      <a:pt x="1938" y="1249"/>
                      <a:pt x="2048" y="1284"/>
                      <a:pt x="2140" y="1355"/>
                    </a:cubicBezTo>
                    <a:cubicBezTo>
                      <a:pt x="2257" y="1463"/>
                      <a:pt x="2316" y="1616"/>
                      <a:pt x="2307" y="1774"/>
                    </a:cubicBezTo>
                    <a:cubicBezTo>
                      <a:pt x="2298" y="1941"/>
                      <a:pt x="2262" y="2104"/>
                      <a:pt x="2194" y="2262"/>
                    </a:cubicBezTo>
                    <a:cubicBezTo>
                      <a:pt x="2009" y="2754"/>
                      <a:pt x="1761" y="3228"/>
                      <a:pt x="1458" y="3661"/>
                    </a:cubicBezTo>
                    <a:lnTo>
                      <a:pt x="1549" y="3724"/>
                    </a:lnTo>
                    <a:cubicBezTo>
                      <a:pt x="1973" y="3124"/>
                      <a:pt x="2420" y="2749"/>
                      <a:pt x="2916" y="2569"/>
                    </a:cubicBezTo>
                    <a:cubicBezTo>
                      <a:pt x="3099" y="2502"/>
                      <a:pt x="3293" y="2468"/>
                      <a:pt x="3487" y="2468"/>
                    </a:cubicBezTo>
                    <a:cubicBezTo>
                      <a:pt x="3620" y="2468"/>
                      <a:pt x="3752" y="2484"/>
                      <a:pt x="3882" y="2515"/>
                    </a:cubicBezTo>
                    <a:cubicBezTo>
                      <a:pt x="3900" y="2483"/>
                      <a:pt x="3918" y="2447"/>
                      <a:pt x="3932" y="2415"/>
                    </a:cubicBezTo>
                    <a:cubicBezTo>
                      <a:pt x="3783" y="2375"/>
                      <a:pt x="3631" y="2355"/>
                      <a:pt x="3478" y="2355"/>
                    </a:cubicBezTo>
                    <a:cubicBezTo>
                      <a:pt x="3274" y="2355"/>
                      <a:pt x="3069" y="2391"/>
                      <a:pt x="2876" y="2460"/>
                    </a:cubicBezTo>
                    <a:cubicBezTo>
                      <a:pt x="2528" y="2596"/>
                      <a:pt x="2212" y="2799"/>
                      <a:pt x="1950" y="3070"/>
                    </a:cubicBezTo>
                    <a:cubicBezTo>
                      <a:pt x="2086" y="2817"/>
                      <a:pt x="2203" y="2560"/>
                      <a:pt x="2302" y="2298"/>
                    </a:cubicBezTo>
                    <a:cubicBezTo>
                      <a:pt x="2370" y="2131"/>
                      <a:pt x="2415" y="1955"/>
                      <a:pt x="2424" y="1774"/>
                    </a:cubicBezTo>
                    <a:cubicBezTo>
                      <a:pt x="2433" y="1580"/>
                      <a:pt x="2357" y="1395"/>
                      <a:pt x="2212" y="1264"/>
                    </a:cubicBezTo>
                    <a:cubicBezTo>
                      <a:pt x="2101" y="1181"/>
                      <a:pt x="1964" y="1138"/>
                      <a:pt x="1826" y="1138"/>
                    </a:cubicBezTo>
                    <a:cubicBezTo>
                      <a:pt x="1763" y="1138"/>
                      <a:pt x="1700" y="1147"/>
                      <a:pt x="1639" y="1165"/>
                    </a:cubicBezTo>
                    <a:cubicBezTo>
                      <a:pt x="1454" y="1224"/>
                      <a:pt x="1287" y="1323"/>
                      <a:pt x="1138" y="1449"/>
                    </a:cubicBezTo>
                    <a:cubicBezTo>
                      <a:pt x="921" y="1630"/>
                      <a:pt x="718" y="1833"/>
                      <a:pt x="547" y="2059"/>
                    </a:cubicBezTo>
                    <a:cubicBezTo>
                      <a:pt x="574" y="1982"/>
                      <a:pt x="601" y="1905"/>
                      <a:pt x="628" y="1833"/>
                    </a:cubicBezTo>
                    <a:cubicBezTo>
                      <a:pt x="736" y="1522"/>
                      <a:pt x="858" y="1111"/>
                      <a:pt x="835" y="691"/>
                    </a:cubicBezTo>
                    <a:cubicBezTo>
                      <a:pt x="826" y="520"/>
                      <a:pt x="772" y="204"/>
                      <a:pt x="533" y="59"/>
                    </a:cubicBezTo>
                    <a:cubicBezTo>
                      <a:pt x="483" y="32"/>
                      <a:pt x="434" y="14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4" name="Google Shape;644;p16"/>
              <p:cNvSpPr/>
              <p:nvPr/>
            </p:nvSpPr>
            <p:spPr>
              <a:xfrm>
                <a:off x="3860023" y="3471532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0"/>
                    </a:moveTo>
                    <a:cubicBezTo>
                      <a:pt x="90" y="687"/>
                      <a:pt x="113" y="1377"/>
                      <a:pt x="68" y="2063"/>
                    </a:cubicBezTo>
                    <a:cubicBezTo>
                      <a:pt x="519" y="1499"/>
                      <a:pt x="1129" y="1070"/>
                      <a:pt x="1797" y="781"/>
                    </a:cubicBezTo>
                    <a:cubicBezTo>
                      <a:pt x="1792" y="759"/>
                      <a:pt x="1783" y="736"/>
                      <a:pt x="1770" y="714"/>
                    </a:cubicBezTo>
                    <a:cubicBezTo>
                      <a:pt x="1704" y="591"/>
                      <a:pt x="1564" y="545"/>
                      <a:pt x="1419" y="545"/>
                    </a:cubicBezTo>
                    <a:cubicBezTo>
                      <a:pt x="1356" y="545"/>
                      <a:pt x="1292" y="554"/>
                      <a:pt x="1232" y="569"/>
                    </a:cubicBezTo>
                    <a:cubicBezTo>
                      <a:pt x="822" y="682"/>
                      <a:pt x="483" y="980"/>
                      <a:pt x="330" y="1377"/>
                    </a:cubicBezTo>
                    <a:cubicBezTo>
                      <a:pt x="361" y="1084"/>
                      <a:pt x="343" y="790"/>
                      <a:pt x="280" y="501"/>
                    </a:cubicBezTo>
                    <a:cubicBezTo>
                      <a:pt x="248" y="357"/>
                      <a:pt x="167" y="73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5" name="Google Shape;645;p16"/>
              <p:cNvSpPr/>
              <p:nvPr/>
            </p:nvSpPr>
            <p:spPr>
              <a:xfrm>
                <a:off x="3771984" y="3556397"/>
                <a:ext cx="100336" cy="417220"/>
              </a:xfrm>
              <a:custGeom>
                <a:rect b="b" l="l" r="r" t="t"/>
                <a:pathLst>
                  <a:path extrusionOk="0" h="8279" w="1991">
                    <a:moveTo>
                      <a:pt x="1883" y="0"/>
                    </a:moveTo>
                    <a:cubicBezTo>
                      <a:pt x="1084" y="2654"/>
                      <a:pt x="253" y="5398"/>
                      <a:pt x="0" y="8265"/>
                    </a:cubicBezTo>
                    <a:lnTo>
                      <a:pt x="113" y="8278"/>
                    </a:lnTo>
                    <a:cubicBezTo>
                      <a:pt x="366" y="5421"/>
                      <a:pt x="1192" y="2681"/>
                      <a:pt x="1991" y="32"/>
                    </a:cubicBezTo>
                    <a:lnTo>
                      <a:pt x="188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6" name="Google Shape;646;p16"/>
              <p:cNvSpPr/>
              <p:nvPr/>
            </p:nvSpPr>
            <p:spPr>
              <a:xfrm>
                <a:off x="3760846" y="3571364"/>
                <a:ext cx="50546" cy="209089"/>
              </a:xfrm>
              <a:custGeom>
                <a:rect b="b" l="l" r="r" t="t"/>
                <a:pathLst>
                  <a:path extrusionOk="0" h="4149" w="1003">
                    <a:moveTo>
                      <a:pt x="0" y="1"/>
                    </a:moveTo>
                    <a:lnTo>
                      <a:pt x="0" y="1991"/>
                    </a:lnTo>
                    <a:cubicBezTo>
                      <a:pt x="54" y="2127"/>
                      <a:pt x="118" y="2258"/>
                      <a:pt x="185" y="2384"/>
                    </a:cubicBezTo>
                    <a:cubicBezTo>
                      <a:pt x="388" y="2759"/>
                      <a:pt x="641" y="3106"/>
                      <a:pt x="795" y="3499"/>
                    </a:cubicBezTo>
                    <a:cubicBezTo>
                      <a:pt x="849" y="3643"/>
                      <a:pt x="889" y="3788"/>
                      <a:pt x="917" y="3932"/>
                    </a:cubicBezTo>
                    <a:cubicBezTo>
                      <a:pt x="930" y="4005"/>
                      <a:pt x="939" y="4077"/>
                      <a:pt x="944" y="4149"/>
                    </a:cubicBezTo>
                    <a:cubicBezTo>
                      <a:pt x="948" y="4023"/>
                      <a:pt x="953" y="3896"/>
                      <a:pt x="957" y="3765"/>
                    </a:cubicBezTo>
                    <a:cubicBezTo>
                      <a:pt x="980" y="3111"/>
                      <a:pt x="1002" y="2393"/>
                      <a:pt x="889" y="1793"/>
                    </a:cubicBezTo>
                    <a:cubicBezTo>
                      <a:pt x="763" y="1134"/>
                      <a:pt x="461" y="48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7" name="Google Shape;647;p16"/>
              <p:cNvSpPr/>
              <p:nvPr/>
            </p:nvSpPr>
            <p:spPr>
              <a:xfrm>
                <a:off x="3830441" y="3601752"/>
                <a:ext cx="146297" cy="94843"/>
              </a:xfrm>
              <a:custGeom>
                <a:rect b="b" l="l" r="r" t="t"/>
                <a:pathLst>
                  <a:path extrusionOk="0" h="1882" w="2903">
                    <a:moveTo>
                      <a:pt x="2717" y="1"/>
                    </a:moveTo>
                    <a:cubicBezTo>
                      <a:pt x="1591" y="1"/>
                      <a:pt x="480" y="691"/>
                      <a:pt x="0" y="1709"/>
                    </a:cubicBezTo>
                    <a:cubicBezTo>
                      <a:pt x="295" y="1735"/>
                      <a:pt x="556" y="1881"/>
                      <a:pt x="848" y="1881"/>
                    </a:cubicBezTo>
                    <a:cubicBezTo>
                      <a:pt x="860" y="1881"/>
                      <a:pt x="873" y="1881"/>
                      <a:pt x="885" y="1880"/>
                    </a:cubicBezTo>
                    <a:cubicBezTo>
                      <a:pt x="1174" y="1871"/>
                      <a:pt x="1467" y="1840"/>
                      <a:pt x="1729" y="1727"/>
                    </a:cubicBezTo>
                    <a:cubicBezTo>
                      <a:pt x="2068" y="1583"/>
                      <a:pt x="2329" y="1312"/>
                      <a:pt x="2519" y="1000"/>
                    </a:cubicBezTo>
                    <a:cubicBezTo>
                      <a:pt x="2709" y="693"/>
                      <a:pt x="2799" y="355"/>
                      <a:pt x="2903" y="7"/>
                    </a:cubicBezTo>
                    <a:cubicBezTo>
                      <a:pt x="2841" y="3"/>
                      <a:pt x="2779" y="1"/>
                      <a:pt x="27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48" name="Google Shape;648;p16"/>
            <p:cNvGrpSpPr/>
            <p:nvPr/>
          </p:nvGrpSpPr>
          <p:grpSpPr>
            <a:xfrm>
              <a:off x="458951" y="4588620"/>
              <a:ext cx="431321" cy="554209"/>
              <a:chOff x="4660440" y="3052752"/>
              <a:chExt cx="368084" cy="472955"/>
            </a:xfrm>
          </p:grpSpPr>
          <p:sp>
            <p:nvSpPr>
              <p:cNvPr id="649" name="Google Shape;649;p16"/>
              <p:cNvSpPr/>
              <p:nvPr/>
            </p:nvSpPr>
            <p:spPr>
              <a:xfrm>
                <a:off x="4770300" y="3052752"/>
                <a:ext cx="258224" cy="326912"/>
              </a:xfrm>
              <a:custGeom>
                <a:rect b="b" l="l" r="r" t="t"/>
                <a:pathLst>
                  <a:path extrusionOk="0" h="6487" w="5124">
                    <a:moveTo>
                      <a:pt x="1960" y="1"/>
                    </a:moveTo>
                    <a:cubicBezTo>
                      <a:pt x="1725" y="132"/>
                      <a:pt x="1508" y="285"/>
                      <a:pt x="1301" y="461"/>
                    </a:cubicBezTo>
                    <a:cubicBezTo>
                      <a:pt x="1265" y="493"/>
                      <a:pt x="1224" y="524"/>
                      <a:pt x="1188" y="561"/>
                    </a:cubicBezTo>
                    <a:cubicBezTo>
                      <a:pt x="542" y="1147"/>
                      <a:pt x="91" y="1942"/>
                      <a:pt x="37" y="2804"/>
                    </a:cubicBezTo>
                    <a:cubicBezTo>
                      <a:pt x="1" y="3336"/>
                      <a:pt x="114" y="3869"/>
                      <a:pt x="181" y="4397"/>
                    </a:cubicBezTo>
                    <a:lnTo>
                      <a:pt x="186" y="4424"/>
                    </a:lnTo>
                    <a:cubicBezTo>
                      <a:pt x="254" y="4934"/>
                      <a:pt x="285" y="5444"/>
                      <a:pt x="276" y="5959"/>
                    </a:cubicBezTo>
                    <a:lnTo>
                      <a:pt x="276" y="6058"/>
                    </a:lnTo>
                    <a:lnTo>
                      <a:pt x="272" y="6180"/>
                    </a:lnTo>
                    <a:cubicBezTo>
                      <a:pt x="272" y="6221"/>
                      <a:pt x="267" y="6261"/>
                      <a:pt x="267" y="6302"/>
                    </a:cubicBezTo>
                    <a:lnTo>
                      <a:pt x="267" y="6343"/>
                    </a:lnTo>
                    <a:cubicBezTo>
                      <a:pt x="267" y="6392"/>
                      <a:pt x="263" y="6437"/>
                      <a:pt x="263" y="6487"/>
                    </a:cubicBezTo>
                    <a:cubicBezTo>
                      <a:pt x="285" y="6455"/>
                      <a:pt x="308" y="6428"/>
                      <a:pt x="335" y="6401"/>
                    </a:cubicBezTo>
                    <a:lnTo>
                      <a:pt x="371" y="6356"/>
                    </a:lnTo>
                    <a:cubicBezTo>
                      <a:pt x="398" y="6324"/>
                      <a:pt x="425" y="6293"/>
                      <a:pt x="457" y="6261"/>
                    </a:cubicBezTo>
                    <a:cubicBezTo>
                      <a:pt x="484" y="6234"/>
                      <a:pt x="511" y="6203"/>
                      <a:pt x="542" y="6171"/>
                    </a:cubicBezTo>
                    <a:cubicBezTo>
                      <a:pt x="601" y="6112"/>
                      <a:pt x="660" y="6058"/>
                      <a:pt x="723" y="6004"/>
                    </a:cubicBezTo>
                    <a:cubicBezTo>
                      <a:pt x="755" y="5977"/>
                      <a:pt x="791" y="5945"/>
                      <a:pt x="818" y="5923"/>
                    </a:cubicBezTo>
                    <a:cubicBezTo>
                      <a:pt x="845" y="5900"/>
                      <a:pt x="872" y="5873"/>
                      <a:pt x="899" y="5855"/>
                    </a:cubicBezTo>
                    <a:lnTo>
                      <a:pt x="917" y="5837"/>
                    </a:lnTo>
                    <a:cubicBezTo>
                      <a:pt x="935" y="5823"/>
                      <a:pt x="949" y="5814"/>
                      <a:pt x="967" y="5801"/>
                    </a:cubicBezTo>
                    <a:lnTo>
                      <a:pt x="1034" y="5751"/>
                    </a:lnTo>
                    <a:cubicBezTo>
                      <a:pt x="1043" y="5742"/>
                      <a:pt x="1057" y="5733"/>
                      <a:pt x="1066" y="5724"/>
                    </a:cubicBezTo>
                    <a:cubicBezTo>
                      <a:pt x="1089" y="5711"/>
                      <a:pt x="1120" y="5688"/>
                      <a:pt x="1138" y="5679"/>
                    </a:cubicBezTo>
                    <a:cubicBezTo>
                      <a:pt x="1152" y="5665"/>
                      <a:pt x="1165" y="5656"/>
                      <a:pt x="1183" y="5647"/>
                    </a:cubicBezTo>
                    <a:cubicBezTo>
                      <a:pt x="1201" y="5634"/>
                      <a:pt x="1224" y="5620"/>
                      <a:pt x="1242" y="5607"/>
                    </a:cubicBezTo>
                    <a:lnTo>
                      <a:pt x="1292" y="5575"/>
                    </a:lnTo>
                    <a:lnTo>
                      <a:pt x="1364" y="5530"/>
                    </a:lnTo>
                    <a:lnTo>
                      <a:pt x="1400" y="5508"/>
                    </a:lnTo>
                    <a:cubicBezTo>
                      <a:pt x="1423" y="5494"/>
                      <a:pt x="1445" y="5480"/>
                      <a:pt x="1477" y="5462"/>
                    </a:cubicBezTo>
                    <a:cubicBezTo>
                      <a:pt x="1504" y="5444"/>
                      <a:pt x="1540" y="5426"/>
                      <a:pt x="1567" y="5413"/>
                    </a:cubicBezTo>
                    <a:cubicBezTo>
                      <a:pt x="1594" y="5399"/>
                      <a:pt x="1621" y="5381"/>
                      <a:pt x="1648" y="5368"/>
                    </a:cubicBezTo>
                    <a:lnTo>
                      <a:pt x="1748" y="5318"/>
                    </a:lnTo>
                    <a:lnTo>
                      <a:pt x="1860" y="5259"/>
                    </a:lnTo>
                    <a:cubicBezTo>
                      <a:pt x="1901" y="5241"/>
                      <a:pt x="1946" y="5223"/>
                      <a:pt x="1987" y="5205"/>
                    </a:cubicBezTo>
                    <a:cubicBezTo>
                      <a:pt x="2041" y="5183"/>
                      <a:pt x="2095" y="5160"/>
                      <a:pt x="2154" y="5137"/>
                    </a:cubicBezTo>
                    <a:cubicBezTo>
                      <a:pt x="2474" y="5011"/>
                      <a:pt x="2804" y="4921"/>
                      <a:pt x="3120" y="4781"/>
                    </a:cubicBezTo>
                    <a:cubicBezTo>
                      <a:pt x="3865" y="4447"/>
                      <a:pt x="4438" y="3747"/>
                      <a:pt x="4808" y="2975"/>
                    </a:cubicBezTo>
                    <a:cubicBezTo>
                      <a:pt x="4821" y="2944"/>
                      <a:pt x="4839" y="2908"/>
                      <a:pt x="4853" y="2876"/>
                    </a:cubicBezTo>
                    <a:cubicBezTo>
                      <a:pt x="4961" y="2637"/>
                      <a:pt x="5052" y="2393"/>
                      <a:pt x="5124" y="2140"/>
                    </a:cubicBezTo>
                    <a:cubicBezTo>
                      <a:pt x="4289" y="1161"/>
                      <a:pt x="3174" y="457"/>
                      <a:pt x="196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0" name="Google Shape;650;p16"/>
              <p:cNvSpPr/>
              <p:nvPr/>
            </p:nvSpPr>
            <p:spPr>
              <a:xfrm>
                <a:off x="4816713" y="3076185"/>
                <a:ext cx="198153" cy="187520"/>
              </a:xfrm>
              <a:custGeom>
                <a:rect b="b" l="l" r="r" t="t"/>
                <a:pathLst>
                  <a:path extrusionOk="0" h="3721" w="3932">
                    <a:moveTo>
                      <a:pt x="384" y="1"/>
                    </a:moveTo>
                    <a:cubicBezTo>
                      <a:pt x="344" y="32"/>
                      <a:pt x="308" y="64"/>
                      <a:pt x="271" y="100"/>
                    </a:cubicBezTo>
                    <a:cubicBezTo>
                      <a:pt x="344" y="100"/>
                      <a:pt x="411" y="118"/>
                      <a:pt x="475" y="154"/>
                    </a:cubicBezTo>
                    <a:cubicBezTo>
                      <a:pt x="673" y="272"/>
                      <a:pt x="714" y="547"/>
                      <a:pt x="723" y="700"/>
                    </a:cubicBezTo>
                    <a:cubicBezTo>
                      <a:pt x="745" y="1098"/>
                      <a:pt x="628" y="1495"/>
                      <a:pt x="524" y="1797"/>
                    </a:cubicBezTo>
                    <a:cubicBezTo>
                      <a:pt x="429" y="2064"/>
                      <a:pt x="321" y="2330"/>
                      <a:pt x="204" y="2587"/>
                    </a:cubicBezTo>
                    <a:cubicBezTo>
                      <a:pt x="127" y="2732"/>
                      <a:pt x="59" y="2885"/>
                      <a:pt x="1" y="3038"/>
                    </a:cubicBezTo>
                    <a:lnTo>
                      <a:pt x="104" y="3084"/>
                    </a:lnTo>
                    <a:cubicBezTo>
                      <a:pt x="172" y="2935"/>
                      <a:pt x="240" y="2786"/>
                      <a:pt x="308" y="2632"/>
                    </a:cubicBezTo>
                    <a:cubicBezTo>
                      <a:pt x="533" y="2208"/>
                      <a:pt x="840" y="1833"/>
                      <a:pt x="1210" y="1531"/>
                    </a:cubicBezTo>
                    <a:cubicBezTo>
                      <a:pt x="1346" y="1414"/>
                      <a:pt x="1499" y="1323"/>
                      <a:pt x="1666" y="1269"/>
                    </a:cubicBezTo>
                    <a:cubicBezTo>
                      <a:pt x="1719" y="1253"/>
                      <a:pt x="1773" y="1245"/>
                      <a:pt x="1826" y="1245"/>
                    </a:cubicBezTo>
                    <a:cubicBezTo>
                      <a:pt x="1938" y="1245"/>
                      <a:pt x="2048" y="1280"/>
                      <a:pt x="2140" y="1350"/>
                    </a:cubicBezTo>
                    <a:cubicBezTo>
                      <a:pt x="2257" y="1459"/>
                      <a:pt x="2316" y="1612"/>
                      <a:pt x="2312" y="1770"/>
                    </a:cubicBezTo>
                    <a:cubicBezTo>
                      <a:pt x="2298" y="1937"/>
                      <a:pt x="2262" y="2100"/>
                      <a:pt x="2199" y="2253"/>
                    </a:cubicBezTo>
                    <a:cubicBezTo>
                      <a:pt x="2009" y="2750"/>
                      <a:pt x="1761" y="3219"/>
                      <a:pt x="1459" y="3657"/>
                    </a:cubicBezTo>
                    <a:lnTo>
                      <a:pt x="1549" y="3720"/>
                    </a:lnTo>
                    <a:cubicBezTo>
                      <a:pt x="1978" y="3120"/>
                      <a:pt x="2424" y="2745"/>
                      <a:pt x="2916" y="2565"/>
                    </a:cubicBezTo>
                    <a:cubicBezTo>
                      <a:pt x="3102" y="2497"/>
                      <a:pt x="3295" y="2464"/>
                      <a:pt x="3490" y="2464"/>
                    </a:cubicBezTo>
                    <a:cubicBezTo>
                      <a:pt x="3622" y="2464"/>
                      <a:pt x="3755" y="2479"/>
                      <a:pt x="3887" y="2510"/>
                    </a:cubicBezTo>
                    <a:cubicBezTo>
                      <a:pt x="3900" y="2479"/>
                      <a:pt x="3918" y="2443"/>
                      <a:pt x="3932" y="2411"/>
                    </a:cubicBezTo>
                    <a:cubicBezTo>
                      <a:pt x="3785" y="2371"/>
                      <a:pt x="3634" y="2351"/>
                      <a:pt x="3482" y="2351"/>
                    </a:cubicBezTo>
                    <a:cubicBezTo>
                      <a:pt x="3277" y="2351"/>
                      <a:pt x="3071" y="2388"/>
                      <a:pt x="2876" y="2461"/>
                    </a:cubicBezTo>
                    <a:cubicBezTo>
                      <a:pt x="2528" y="2592"/>
                      <a:pt x="2212" y="2799"/>
                      <a:pt x="1951" y="3066"/>
                    </a:cubicBezTo>
                    <a:cubicBezTo>
                      <a:pt x="2086" y="2817"/>
                      <a:pt x="2203" y="2560"/>
                      <a:pt x="2303" y="2294"/>
                    </a:cubicBezTo>
                    <a:cubicBezTo>
                      <a:pt x="2375" y="2131"/>
                      <a:pt x="2415" y="1951"/>
                      <a:pt x="2424" y="1775"/>
                    </a:cubicBezTo>
                    <a:cubicBezTo>
                      <a:pt x="2433" y="1581"/>
                      <a:pt x="2357" y="1396"/>
                      <a:pt x="2212" y="1265"/>
                    </a:cubicBezTo>
                    <a:cubicBezTo>
                      <a:pt x="2102" y="1179"/>
                      <a:pt x="1967" y="1135"/>
                      <a:pt x="1832" y="1135"/>
                    </a:cubicBezTo>
                    <a:cubicBezTo>
                      <a:pt x="1767" y="1135"/>
                      <a:pt x="1702" y="1145"/>
                      <a:pt x="1639" y="1165"/>
                    </a:cubicBezTo>
                    <a:cubicBezTo>
                      <a:pt x="1454" y="1224"/>
                      <a:pt x="1287" y="1319"/>
                      <a:pt x="1143" y="1445"/>
                    </a:cubicBezTo>
                    <a:cubicBezTo>
                      <a:pt x="921" y="1626"/>
                      <a:pt x="723" y="1833"/>
                      <a:pt x="547" y="2054"/>
                    </a:cubicBezTo>
                    <a:cubicBezTo>
                      <a:pt x="574" y="1982"/>
                      <a:pt x="601" y="1906"/>
                      <a:pt x="628" y="1829"/>
                    </a:cubicBezTo>
                    <a:cubicBezTo>
                      <a:pt x="736" y="1522"/>
                      <a:pt x="858" y="1111"/>
                      <a:pt x="836" y="691"/>
                    </a:cubicBezTo>
                    <a:cubicBezTo>
                      <a:pt x="827" y="515"/>
                      <a:pt x="777" y="204"/>
                      <a:pt x="533" y="55"/>
                    </a:cubicBezTo>
                    <a:cubicBezTo>
                      <a:pt x="484" y="32"/>
                      <a:pt x="434" y="10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1" name="Google Shape;651;p16"/>
              <p:cNvSpPr/>
              <p:nvPr/>
            </p:nvSpPr>
            <p:spPr>
              <a:xfrm>
                <a:off x="4779875" y="3275900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1"/>
                    </a:moveTo>
                    <a:lnTo>
                      <a:pt x="0" y="1"/>
                    </a:lnTo>
                    <a:cubicBezTo>
                      <a:pt x="91" y="682"/>
                      <a:pt x="113" y="1373"/>
                      <a:pt x="73" y="2063"/>
                    </a:cubicBezTo>
                    <a:cubicBezTo>
                      <a:pt x="524" y="1495"/>
                      <a:pt x="1133" y="1066"/>
                      <a:pt x="1797" y="782"/>
                    </a:cubicBezTo>
                    <a:cubicBezTo>
                      <a:pt x="1792" y="755"/>
                      <a:pt x="1783" y="732"/>
                      <a:pt x="1770" y="714"/>
                    </a:cubicBezTo>
                    <a:cubicBezTo>
                      <a:pt x="1704" y="592"/>
                      <a:pt x="1564" y="546"/>
                      <a:pt x="1419" y="546"/>
                    </a:cubicBezTo>
                    <a:cubicBezTo>
                      <a:pt x="1356" y="546"/>
                      <a:pt x="1292" y="554"/>
                      <a:pt x="1233" y="569"/>
                    </a:cubicBezTo>
                    <a:cubicBezTo>
                      <a:pt x="822" y="678"/>
                      <a:pt x="483" y="980"/>
                      <a:pt x="330" y="1377"/>
                    </a:cubicBezTo>
                    <a:cubicBezTo>
                      <a:pt x="361" y="1084"/>
                      <a:pt x="348" y="786"/>
                      <a:pt x="280" y="497"/>
                    </a:cubicBezTo>
                    <a:cubicBezTo>
                      <a:pt x="249" y="353"/>
                      <a:pt x="167" y="6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2" name="Google Shape;652;p16"/>
              <p:cNvSpPr/>
              <p:nvPr/>
            </p:nvSpPr>
            <p:spPr>
              <a:xfrm>
                <a:off x="4738904" y="3360512"/>
                <a:ext cx="53318" cy="165195"/>
              </a:xfrm>
              <a:custGeom>
                <a:rect b="b" l="l" r="r" t="t"/>
                <a:pathLst>
                  <a:path extrusionOk="0" h="3278" w="1058">
                    <a:moveTo>
                      <a:pt x="949" y="1"/>
                    </a:moveTo>
                    <a:cubicBezTo>
                      <a:pt x="931" y="69"/>
                      <a:pt x="913" y="132"/>
                      <a:pt x="895" y="195"/>
                    </a:cubicBezTo>
                    <a:cubicBezTo>
                      <a:pt x="588" y="1210"/>
                      <a:pt x="281" y="2235"/>
                      <a:pt x="1" y="3278"/>
                    </a:cubicBezTo>
                    <a:lnTo>
                      <a:pt x="118" y="3278"/>
                    </a:lnTo>
                    <a:cubicBezTo>
                      <a:pt x="177" y="3057"/>
                      <a:pt x="240" y="2840"/>
                      <a:pt x="299" y="2619"/>
                    </a:cubicBezTo>
                    <a:cubicBezTo>
                      <a:pt x="326" y="2524"/>
                      <a:pt x="353" y="2425"/>
                      <a:pt x="380" y="2330"/>
                    </a:cubicBezTo>
                    <a:cubicBezTo>
                      <a:pt x="579" y="1630"/>
                      <a:pt x="786" y="935"/>
                      <a:pt x="994" y="249"/>
                    </a:cubicBezTo>
                    <a:lnTo>
                      <a:pt x="1057" y="37"/>
                    </a:lnTo>
                    <a:lnTo>
                      <a:pt x="94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3" name="Google Shape;653;p16"/>
              <p:cNvSpPr/>
              <p:nvPr/>
            </p:nvSpPr>
            <p:spPr>
              <a:xfrm>
                <a:off x="4660440" y="3368021"/>
                <a:ext cx="69898" cy="157686"/>
              </a:xfrm>
              <a:custGeom>
                <a:rect b="b" l="l" r="r" t="t"/>
                <a:pathLst>
                  <a:path extrusionOk="0" h="3129" w="1387">
                    <a:moveTo>
                      <a:pt x="253" y="1"/>
                    </a:moveTo>
                    <a:cubicBezTo>
                      <a:pt x="1" y="836"/>
                      <a:pt x="177" y="1766"/>
                      <a:pt x="592" y="2533"/>
                    </a:cubicBezTo>
                    <a:cubicBezTo>
                      <a:pt x="700" y="2736"/>
                      <a:pt x="822" y="2930"/>
                      <a:pt x="940" y="3129"/>
                    </a:cubicBezTo>
                    <a:lnTo>
                      <a:pt x="1377" y="3129"/>
                    </a:lnTo>
                    <a:cubicBezTo>
                      <a:pt x="1386" y="2732"/>
                      <a:pt x="1355" y="2334"/>
                      <a:pt x="1292" y="1937"/>
                    </a:cubicBezTo>
                    <a:cubicBezTo>
                      <a:pt x="1156" y="1215"/>
                      <a:pt x="800" y="502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4" name="Google Shape;654;p16"/>
              <p:cNvSpPr/>
              <p:nvPr/>
            </p:nvSpPr>
            <p:spPr>
              <a:xfrm>
                <a:off x="4750293" y="3406170"/>
                <a:ext cx="146297" cy="94793"/>
              </a:xfrm>
              <a:custGeom>
                <a:rect b="b" l="l" r="r" t="t"/>
                <a:pathLst>
                  <a:path extrusionOk="0" h="1881" w="2903">
                    <a:moveTo>
                      <a:pt x="2716" y="0"/>
                    </a:moveTo>
                    <a:cubicBezTo>
                      <a:pt x="1591" y="0"/>
                      <a:pt x="480" y="686"/>
                      <a:pt x="1" y="1708"/>
                    </a:cubicBezTo>
                    <a:cubicBezTo>
                      <a:pt x="299" y="1730"/>
                      <a:pt x="568" y="1880"/>
                      <a:pt x="860" y="1880"/>
                    </a:cubicBezTo>
                    <a:cubicBezTo>
                      <a:pt x="869" y="1880"/>
                      <a:pt x="877" y="1880"/>
                      <a:pt x="885" y="1880"/>
                    </a:cubicBezTo>
                    <a:cubicBezTo>
                      <a:pt x="1174" y="1866"/>
                      <a:pt x="1468" y="1835"/>
                      <a:pt x="1734" y="1722"/>
                    </a:cubicBezTo>
                    <a:cubicBezTo>
                      <a:pt x="2068" y="1582"/>
                      <a:pt x="2334" y="1307"/>
                      <a:pt x="2524" y="1000"/>
                    </a:cubicBezTo>
                    <a:cubicBezTo>
                      <a:pt x="2709" y="688"/>
                      <a:pt x="2799" y="354"/>
                      <a:pt x="2903" y="7"/>
                    </a:cubicBezTo>
                    <a:cubicBezTo>
                      <a:pt x="2841" y="2"/>
                      <a:pt x="2778" y="0"/>
                      <a:pt x="27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55" name="Google Shape;655;p16"/>
          <p:cNvGrpSpPr/>
          <p:nvPr/>
        </p:nvGrpSpPr>
        <p:grpSpPr>
          <a:xfrm>
            <a:off x="7574724" y="4738278"/>
            <a:ext cx="431310" cy="405231"/>
            <a:chOff x="1099056" y="3386869"/>
            <a:chExt cx="334220" cy="314011"/>
          </a:xfrm>
        </p:grpSpPr>
        <p:sp>
          <p:nvSpPr>
            <p:cNvPr id="656" name="Google Shape;656;p16"/>
            <p:cNvSpPr/>
            <p:nvPr/>
          </p:nvSpPr>
          <p:spPr>
            <a:xfrm>
              <a:off x="1231443" y="3491740"/>
              <a:ext cx="95146" cy="209139"/>
            </a:xfrm>
            <a:custGeom>
              <a:rect b="b" l="l" r="r" t="t"/>
              <a:pathLst>
                <a:path extrusionOk="0" h="4150" w="1888">
                  <a:moveTo>
                    <a:pt x="902" y="1"/>
                  </a:moveTo>
                  <a:cubicBezTo>
                    <a:pt x="898" y="1"/>
                    <a:pt x="894" y="1"/>
                    <a:pt x="890" y="1"/>
                  </a:cubicBezTo>
                  <a:cubicBezTo>
                    <a:pt x="565" y="28"/>
                    <a:pt x="601" y="836"/>
                    <a:pt x="583" y="1066"/>
                  </a:cubicBezTo>
                  <a:cubicBezTo>
                    <a:pt x="560" y="1382"/>
                    <a:pt x="511" y="1694"/>
                    <a:pt x="443" y="2005"/>
                  </a:cubicBezTo>
                  <a:cubicBezTo>
                    <a:pt x="398" y="2222"/>
                    <a:pt x="335" y="2439"/>
                    <a:pt x="267" y="2655"/>
                  </a:cubicBezTo>
                  <a:cubicBezTo>
                    <a:pt x="177" y="2926"/>
                    <a:pt x="64" y="3197"/>
                    <a:pt x="32" y="3481"/>
                  </a:cubicBezTo>
                  <a:cubicBezTo>
                    <a:pt x="0" y="3711"/>
                    <a:pt x="50" y="3946"/>
                    <a:pt x="167" y="4149"/>
                  </a:cubicBezTo>
                  <a:lnTo>
                    <a:pt x="1499" y="4149"/>
                  </a:lnTo>
                  <a:cubicBezTo>
                    <a:pt x="1621" y="4014"/>
                    <a:pt x="1716" y="3851"/>
                    <a:pt x="1774" y="3675"/>
                  </a:cubicBezTo>
                  <a:cubicBezTo>
                    <a:pt x="1878" y="3368"/>
                    <a:pt x="1887" y="3039"/>
                    <a:pt x="1860" y="2718"/>
                  </a:cubicBezTo>
                  <a:cubicBezTo>
                    <a:pt x="1833" y="2407"/>
                    <a:pt x="1779" y="2100"/>
                    <a:pt x="1702" y="1798"/>
                  </a:cubicBezTo>
                  <a:cubicBezTo>
                    <a:pt x="1662" y="1635"/>
                    <a:pt x="1612" y="1473"/>
                    <a:pt x="1562" y="1315"/>
                  </a:cubicBezTo>
                  <a:cubicBezTo>
                    <a:pt x="1476" y="1039"/>
                    <a:pt x="1377" y="773"/>
                    <a:pt x="1269" y="507"/>
                  </a:cubicBezTo>
                  <a:cubicBezTo>
                    <a:pt x="1242" y="434"/>
                    <a:pt x="1215" y="362"/>
                    <a:pt x="1188" y="290"/>
                  </a:cubicBezTo>
                  <a:cubicBezTo>
                    <a:pt x="1135" y="158"/>
                    <a:pt x="1044" y="1"/>
                    <a:pt x="9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7" name="Google Shape;657;p16"/>
            <p:cNvSpPr/>
            <p:nvPr/>
          </p:nvSpPr>
          <p:spPr>
            <a:xfrm>
              <a:off x="1099056" y="3386869"/>
              <a:ext cx="334220" cy="207123"/>
            </a:xfrm>
            <a:custGeom>
              <a:rect b="b" l="l" r="r" t="t"/>
              <a:pathLst>
                <a:path extrusionOk="0" h="4110" w="6632">
                  <a:moveTo>
                    <a:pt x="3509" y="0"/>
                  </a:moveTo>
                  <a:cubicBezTo>
                    <a:pt x="3077" y="0"/>
                    <a:pt x="2648" y="106"/>
                    <a:pt x="2262" y="308"/>
                  </a:cubicBezTo>
                  <a:cubicBezTo>
                    <a:pt x="2077" y="412"/>
                    <a:pt x="1896" y="539"/>
                    <a:pt x="1738" y="678"/>
                  </a:cubicBezTo>
                  <a:cubicBezTo>
                    <a:pt x="1400" y="976"/>
                    <a:pt x="1115" y="1346"/>
                    <a:pt x="867" y="1726"/>
                  </a:cubicBezTo>
                  <a:cubicBezTo>
                    <a:pt x="465" y="2339"/>
                    <a:pt x="262" y="3007"/>
                    <a:pt x="1" y="3694"/>
                  </a:cubicBezTo>
                  <a:cubicBezTo>
                    <a:pt x="788" y="3973"/>
                    <a:pt x="1624" y="4110"/>
                    <a:pt x="2460" y="4110"/>
                  </a:cubicBezTo>
                  <a:cubicBezTo>
                    <a:pt x="3932" y="4110"/>
                    <a:pt x="5407" y="3685"/>
                    <a:pt x="6631" y="2868"/>
                  </a:cubicBezTo>
                  <a:cubicBezTo>
                    <a:pt x="6532" y="2371"/>
                    <a:pt x="6338" y="1897"/>
                    <a:pt x="6071" y="1468"/>
                  </a:cubicBezTo>
                  <a:cubicBezTo>
                    <a:pt x="5814" y="1049"/>
                    <a:pt x="5462" y="692"/>
                    <a:pt x="5047" y="430"/>
                  </a:cubicBezTo>
                  <a:cubicBezTo>
                    <a:pt x="4893" y="335"/>
                    <a:pt x="4735" y="259"/>
                    <a:pt x="4573" y="195"/>
                  </a:cubicBezTo>
                  <a:cubicBezTo>
                    <a:pt x="4302" y="96"/>
                    <a:pt x="4027" y="33"/>
                    <a:pt x="3742" y="10"/>
                  </a:cubicBezTo>
                  <a:cubicBezTo>
                    <a:pt x="3665" y="4"/>
                    <a:pt x="3587" y="0"/>
                    <a:pt x="35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8" name="Google Shape;658;p16"/>
            <p:cNvSpPr/>
            <p:nvPr/>
          </p:nvSpPr>
          <p:spPr>
            <a:xfrm>
              <a:off x="1186642" y="3386869"/>
              <a:ext cx="101042" cy="41525"/>
            </a:xfrm>
            <a:custGeom>
              <a:rect b="b" l="l" r="r" t="t"/>
              <a:pathLst>
                <a:path extrusionOk="0" h="824" w="2005">
                  <a:moveTo>
                    <a:pt x="1771" y="0"/>
                  </a:moveTo>
                  <a:cubicBezTo>
                    <a:pt x="1339" y="0"/>
                    <a:pt x="911" y="106"/>
                    <a:pt x="528" y="308"/>
                  </a:cubicBezTo>
                  <a:cubicBezTo>
                    <a:pt x="339" y="412"/>
                    <a:pt x="158" y="539"/>
                    <a:pt x="0" y="678"/>
                  </a:cubicBezTo>
                  <a:cubicBezTo>
                    <a:pt x="153" y="790"/>
                    <a:pt x="409" y="823"/>
                    <a:pt x="615" y="823"/>
                  </a:cubicBezTo>
                  <a:cubicBezTo>
                    <a:pt x="684" y="823"/>
                    <a:pt x="747" y="820"/>
                    <a:pt x="799" y="814"/>
                  </a:cubicBezTo>
                  <a:cubicBezTo>
                    <a:pt x="1196" y="769"/>
                    <a:pt x="1567" y="579"/>
                    <a:pt x="1828" y="277"/>
                  </a:cubicBezTo>
                  <a:cubicBezTo>
                    <a:pt x="1896" y="195"/>
                    <a:pt x="1955" y="110"/>
                    <a:pt x="2004" y="10"/>
                  </a:cubicBezTo>
                  <a:cubicBezTo>
                    <a:pt x="1927" y="4"/>
                    <a:pt x="1849" y="0"/>
                    <a:pt x="17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9" name="Google Shape;659;p16"/>
            <p:cNvSpPr/>
            <p:nvPr/>
          </p:nvSpPr>
          <p:spPr>
            <a:xfrm>
              <a:off x="1154994" y="3470574"/>
              <a:ext cx="91971" cy="85923"/>
            </a:xfrm>
            <a:custGeom>
              <a:rect b="b" l="l" r="r" t="t"/>
              <a:pathLst>
                <a:path extrusionOk="0" h="1705" w="1825">
                  <a:moveTo>
                    <a:pt x="1333" y="1"/>
                  </a:moveTo>
                  <a:cubicBezTo>
                    <a:pt x="1208" y="1"/>
                    <a:pt x="1077" y="31"/>
                    <a:pt x="971" y="69"/>
                  </a:cubicBezTo>
                  <a:cubicBezTo>
                    <a:pt x="678" y="173"/>
                    <a:pt x="421" y="358"/>
                    <a:pt x="231" y="606"/>
                  </a:cubicBezTo>
                  <a:cubicBezTo>
                    <a:pt x="105" y="769"/>
                    <a:pt x="5" y="963"/>
                    <a:pt x="5" y="1166"/>
                  </a:cubicBezTo>
                  <a:cubicBezTo>
                    <a:pt x="1" y="1374"/>
                    <a:pt x="109" y="1586"/>
                    <a:pt x="299" y="1667"/>
                  </a:cubicBezTo>
                  <a:cubicBezTo>
                    <a:pt x="368" y="1692"/>
                    <a:pt x="441" y="1705"/>
                    <a:pt x="515" y="1705"/>
                  </a:cubicBezTo>
                  <a:cubicBezTo>
                    <a:pt x="562" y="1705"/>
                    <a:pt x="609" y="1700"/>
                    <a:pt x="655" y="1690"/>
                  </a:cubicBezTo>
                  <a:cubicBezTo>
                    <a:pt x="989" y="1631"/>
                    <a:pt x="1292" y="1446"/>
                    <a:pt x="1495" y="1170"/>
                  </a:cubicBezTo>
                  <a:cubicBezTo>
                    <a:pt x="1657" y="945"/>
                    <a:pt x="1824" y="530"/>
                    <a:pt x="1730" y="241"/>
                  </a:cubicBezTo>
                  <a:cubicBezTo>
                    <a:pt x="1667" y="60"/>
                    <a:pt x="1506" y="1"/>
                    <a:pt x="13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0" name="Google Shape;660;p16"/>
            <p:cNvSpPr/>
            <p:nvPr/>
          </p:nvSpPr>
          <p:spPr>
            <a:xfrm>
              <a:off x="1309907" y="3396696"/>
              <a:ext cx="95146" cy="86730"/>
            </a:xfrm>
            <a:custGeom>
              <a:rect b="b" l="l" r="r" t="t"/>
              <a:pathLst>
                <a:path extrusionOk="0" h="1721" w="1888">
                  <a:moveTo>
                    <a:pt x="389" y="0"/>
                  </a:moveTo>
                  <a:cubicBezTo>
                    <a:pt x="290" y="113"/>
                    <a:pt x="208" y="244"/>
                    <a:pt x="150" y="384"/>
                  </a:cubicBezTo>
                  <a:cubicBezTo>
                    <a:pt x="1" y="741"/>
                    <a:pt x="1" y="1192"/>
                    <a:pt x="290" y="1481"/>
                  </a:cubicBezTo>
                  <a:cubicBezTo>
                    <a:pt x="459" y="1647"/>
                    <a:pt x="700" y="1720"/>
                    <a:pt x="940" y="1720"/>
                  </a:cubicBezTo>
                  <a:cubicBezTo>
                    <a:pt x="1001" y="1720"/>
                    <a:pt x="1061" y="1716"/>
                    <a:pt x="1120" y="1707"/>
                  </a:cubicBezTo>
                  <a:cubicBezTo>
                    <a:pt x="1423" y="1666"/>
                    <a:pt x="1693" y="1508"/>
                    <a:pt x="1887" y="1273"/>
                  </a:cubicBezTo>
                  <a:cubicBezTo>
                    <a:pt x="1630" y="854"/>
                    <a:pt x="1278" y="497"/>
                    <a:pt x="863" y="235"/>
                  </a:cubicBezTo>
                  <a:cubicBezTo>
                    <a:pt x="709" y="140"/>
                    <a:pt x="551" y="64"/>
                    <a:pt x="38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1" name="Google Shape;661;p16"/>
            <p:cNvSpPr/>
            <p:nvPr/>
          </p:nvSpPr>
          <p:spPr>
            <a:xfrm>
              <a:off x="1288993" y="3501063"/>
              <a:ext cx="112431" cy="61935"/>
            </a:xfrm>
            <a:custGeom>
              <a:rect b="b" l="l" r="r" t="t"/>
              <a:pathLst>
                <a:path extrusionOk="0" h="1229" w="2231">
                  <a:moveTo>
                    <a:pt x="863" y="0"/>
                  </a:moveTo>
                  <a:cubicBezTo>
                    <a:pt x="749" y="0"/>
                    <a:pt x="635" y="17"/>
                    <a:pt x="524" y="51"/>
                  </a:cubicBezTo>
                  <a:cubicBezTo>
                    <a:pt x="303" y="123"/>
                    <a:pt x="86" y="281"/>
                    <a:pt x="46" y="511"/>
                  </a:cubicBezTo>
                  <a:cubicBezTo>
                    <a:pt x="0" y="755"/>
                    <a:pt x="167" y="999"/>
                    <a:pt x="384" y="1112"/>
                  </a:cubicBezTo>
                  <a:cubicBezTo>
                    <a:pt x="562" y="1202"/>
                    <a:pt x="762" y="1229"/>
                    <a:pt x="963" y="1229"/>
                  </a:cubicBezTo>
                  <a:cubicBezTo>
                    <a:pt x="1012" y="1229"/>
                    <a:pt x="1062" y="1227"/>
                    <a:pt x="1111" y="1224"/>
                  </a:cubicBezTo>
                  <a:cubicBezTo>
                    <a:pt x="1273" y="1224"/>
                    <a:pt x="1436" y="1197"/>
                    <a:pt x="1594" y="1148"/>
                  </a:cubicBezTo>
                  <a:cubicBezTo>
                    <a:pt x="2230" y="922"/>
                    <a:pt x="1828" y="358"/>
                    <a:pt x="1404" y="132"/>
                  </a:cubicBezTo>
                  <a:cubicBezTo>
                    <a:pt x="1236" y="45"/>
                    <a:pt x="1050" y="0"/>
                    <a:pt x="8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2" name="Google Shape;662;p16"/>
          <p:cNvSpPr/>
          <p:nvPr/>
        </p:nvSpPr>
        <p:spPr>
          <a:xfrm>
            <a:off x="8539142" y="7815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3" name="Google Shape;663;p16"/>
          <p:cNvSpPr/>
          <p:nvPr/>
        </p:nvSpPr>
        <p:spPr>
          <a:xfrm flipH="1">
            <a:off x="-139296" y="76404"/>
            <a:ext cx="1358758" cy="36862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17"/>
          <p:cNvSpPr txBox="1"/>
          <p:nvPr>
            <p:ph type="title"/>
          </p:nvPr>
        </p:nvSpPr>
        <p:spPr>
          <a:xfrm>
            <a:off x="2290025" y="3303338"/>
            <a:ext cx="4563900" cy="53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66" name="Google Shape;666;p17"/>
          <p:cNvSpPr txBox="1"/>
          <p:nvPr>
            <p:ph idx="1" type="subTitle"/>
          </p:nvPr>
        </p:nvSpPr>
        <p:spPr>
          <a:xfrm>
            <a:off x="1458125" y="1411899"/>
            <a:ext cx="6227700" cy="166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grpSp>
        <p:nvGrpSpPr>
          <p:cNvPr id="667" name="Google Shape;667;p17"/>
          <p:cNvGrpSpPr/>
          <p:nvPr/>
        </p:nvGrpSpPr>
        <p:grpSpPr>
          <a:xfrm>
            <a:off x="-46479" y="3596248"/>
            <a:ext cx="9190473" cy="1619006"/>
            <a:chOff x="-46479" y="3596248"/>
            <a:chExt cx="9190473" cy="1619006"/>
          </a:xfrm>
        </p:grpSpPr>
        <p:sp>
          <p:nvSpPr>
            <p:cNvPr id="668" name="Google Shape;668;p17"/>
            <p:cNvSpPr/>
            <p:nvPr/>
          </p:nvSpPr>
          <p:spPr>
            <a:xfrm flipH="1" rot="10800000">
              <a:off x="6101020" y="4058009"/>
              <a:ext cx="3042974" cy="1089283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9" name="Google Shape;669;p17"/>
            <p:cNvSpPr/>
            <p:nvPr/>
          </p:nvSpPr>
          <p:spPr>
            <a:xfrm rot="10800000">
              <a:off x="12709" y="3848836"/>
              <a:ext cx="3622818" cy="1296801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0" name="Google Shape;670;p17"/>
            <p:cNvSpPr/>
            <p:nvPr/>
          </p:nvSpPr>
          <p:spPr>
            <a:xfrm>
              <a:off x="-30" y="4040081"/>
              <a:ext cx="3745177" cy="1102486"/>
            </a:xfrm>
            <a:custGeom>
              <a:rect b="b" l="l" r="r" t="t"/>
              <a:pathLst>
                <a:path extrusionOk="0" h="11309" w="38417">
                  <a:moveTo>
                    <a:pt x="1878" y="1"/>
                  </a:moveTo>
                  <a:cubicBezTo>
                    <a:pt x="1394" y="1"/>
                    <a:pt x="911" y="85"/>
                    <a:pt x="452" y="250"/>
                  </a:cubicBezTo>
                  <a:cubicBezTo>
                    <a:pt x="298" y="304"/>
                    <a:pt x="149" y="372"/>
                    <a:pt x="1" y="449"/>
                  </a:cubicBezTo>
                  <a:lnTo>
                    <a:pt x="1" y="11309"/>
                  </a:lnTo>
                  <a:lnTo>
                    <a:pt x="38416" y="11309"/>
                  </a:lnTo>
                  <a:cubicBezTo>
                    <a:pt x="38317" y="11128"/>
                    <a:pt x="38200" y="10952"/>
                    <a:pt x="38073" y="10785"/>
                  </a:cubicBezTo>
                  <a:cubicBezTo>
                    <a:pt x="37021" y="9422"/>
                    <a:pt x="35342" y="8646"/>
                    <a:pt x="33645" y="8366"/>
                  </a:cubicBezTo>
                  <a:cubicBezTo>
                    <a:pt x="33122" y="8279"/>
                    <a:pt x="32592" y="8236"/>
                    <a:pt x="32062" y="8236"/>
                  </a:cubicBezTo>
                  <a:cubicBezTo>
                    <a:pt x="29703" y="8236"/>
                    <a:pt x="27342" y="9080"/>
                    <a:pt x="25543" y="10609"/>
                  </a:cubicBezTo>
                  <a:cubicBezTo>
                    <a:pt x="24613" y="9065"/>
                    <a:pt x="23160" y="7905"/>
                    <a:pt x="21445" y="7346"/>
                  </a:cubicBezTo>
                  <a:lnTo>
                    <a:pt x="21418" y="7332"/>
                  </a:lnTo>
                  <a:cubicBezTo>
                    <a:pt x="20704" y="7104"/>
                    <a:pt x="19961" y="6990"/>
                    <a:pt x="19216" y="6990"/>
                  </a:cubicBezTo>
                  <a:cubicBezTo>
                    <a:pt x="19136" y="6990"/>
                    <a:pt x="19056" y="6991"/>
                    <a:pt x="18976" y="6994"/>
                  </a:cubicBezTo>
                  <a:cubicBezTo>
                    <a:pt x="17238" y="7057"/>
                    <a:pt x="15518" y="7738"/>
                    <a:pt x="14232" y="8912"/>
                  </a:cubicBezTo>
                  <a:cubicBezTo>
                    <a:pt x="14092" y="7788"/>
                    <a:pt x="13690" y="6709"/>
                    <a:pt x="13068" y="5761"/>
                  </a:cubicBezTo>
                  <a:cubicBezTo>
                    <a:pt x="12404" y="4746"/>
                    <a:pt x="11510" y="3902"/>
                    <a:pt x="10454" y="3306"/>
                  </a:cubicBezTo>
                  <a:cubicBezTo>
                    <a:pt x="10414" y="3283"/>
                    <a:pt x="10368" y="3256"/>
                    <a:pt x="10328" y="3234"/>
                  </a:cubicBezTo>
                  <a:cubicBezTo>
                    <a:pt x="10192" y="3166"/>
                    <a:pt x="10057" y="3098"/>
                    <a:pt x="9917" y="3035"/>
                  </a:cubicBezTo>
                  <a:cubicBezTo>
                    <a:pt x="9292" y="2753"/>
                    <a:pt x="8575" y="2577"/>
                    <a:pt x="7883" y="2577"/>
                  </a:cubicBezTo>
                  <a:cubicBezTo>
                    <a:pt x="7102" y="2577"/>
                    <a:pt x="6353" y="2802"/>
                    <a:pt x="5810" y="3356"/>
                  </a:cubicBezTo>
                  <a:cubicBezTo>
                    <a:pt x="5629" y="2232"/>
                    <a:pt x="4934" y="1203"/>
                    <a:pt x="3977" y="598"/>
                  </a:cubicBezTo>
                  <a:cubicBezTo>
                    <a:pt x="3792" y="480"/>
                    <a:pt x="3598" y="381"/>
                    <a:pt x="3395" y="295"/>
                  </a:cubicBezTo>
                  <a:lnTo>
                    <a:pt x="3368" y="286"/>
                  </a:lnTo>
                  <a:cubicBezTo>
                    <a:pt x="3034" y="151"/>
                    <a:pt x="2682" y="61"/>
                    <a:pt x="2325" y="25"/>
                  </a:cubicBezTo>
                  <a:cubicBezTo>
                    <a:pt x="2176" y="9"/>
                    <a:pt x="2027" y="1"/>
                    <a:pt x="18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1" name="Google Shape;671;p17"/>
            <p:cNvSpPr/>
            <p:nvPr/>
          </p:nvSpPr>
          <p:spPr>
            <a:xfrm>
              <a:off x="7009249" y="3596248"/>
              <a:ext cx="2134711" cy="1547245"/>
            </a:xfrm>
            <a:custGeom>
              <a:rect b="b" l="l" r="r" t="t"/>
              <a:pathLst>
                <a:path extrusionOk="0" h="12887" w="17780">
                  <a:moveTo>
                    <a:pt x="17780" y="1"/>
                  </a:moveTo>
                  <a:cubicBezTo>
                    <a:pt x="17721" y="59"/>
                    <a:pt x="17662" y="118"/>
                    <a:pt x="17604" y="177"/>
                  </a:cubicBezTo>
                  <a:cubicBezTo>
                    <a:pt x="16209" y="1643"/>
                    <a:pt x="15415" y="3566"/>
                    <a:pt x="14751" y="5480"/>
                  </a:cubicBezTo>
                  <a:cubicBezTo>
                    <a:pt x="14317" y="5377"/>
                    <a:pt x="13876" y="5328"/>
                    <a:pt x="13435" y="5328"/>
                  </a:cubicBezTo>
                  <a:cubicBezTo>
                    <a:pt x="10718" y="5328"/>
                    <a:pt x="8014" y="7189"/>
                    <a:pt x="7218" y="9818"/>
                  </a:cubicBezTo>
                  <a:cubicBezTo>
                    <a:pt x="6738" y="9711"/>
                    <a:pt x="6249" y="9658"/>
                    <a:pt x="5759" y="9658"/>
                  </a:cubicBezTo>
                  <a:cubicBezTo>
                    <a:pt x="5438" y="9658"/>
                    <a:pt x="5117" y="9681"/>
                    <a:pt x="4799" y="9727"/>
                  </a:cubicBezTo>
                  <a:cubicBezTo>
                    <a:pt x="4713" y="9736"/>
                    <a:pt x="4632" y="9750"/>
                    <a:pt x="4550" y="9768"/>
                  </a:cubicBezTo>
                  <a:cubicBezTo>
                    <a:pt x="4334" y="9804"/>
                    <a:pt x="4122" y="9854"/>
                    <a:pt x="3909" y="9912"/>
                  </a:cubicBezTo>
                  <a:cubicBezTo>
                    <a:pt x="3693" y="9971"/>
                    <a:pt x="3481" y="10043"/>
                    <a:pt x="3268" y="10125"/>
                  </a:cubicBezTo>
                  <a:cubicBezTo>
                    <a:pt x="2916" y="10265"/>
                    <a:pt x="2578" y="10432"/>
                    <a:pt x="2253" y="10630"/>
                  </a:cubicBezTo>
                  <a:cubicBezTo>
                    <a:pt x="1332" y="11190"/>
                    <a:pt x="560" y="11966"/>
                    <a:pt x="1" y="12887"/>
                  </a:cubicBezTo>
                  <a:lnTo>
                    <a:pt x="17780" y="12887"/>
                  </a:lnTo>
                  <a:lnTo>
                    <a:pt x="177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672" name="Google Shape;672;p17"/>
            <p:cNvGrpSpPr/>
            <p:nvPr/>
          </p:nvGrpSpPr>
          <p:grpSpPr>
            <a:xfrm>
              <a:off x="-46479" y="4146600"/>
              <a:ext cx="890277" cy="1068654"/>
              <a:chOff x="-4" y="4074175"/>
              <a:chExt cx="890277" cy="1068654"/>
            </a:xfrm>
          </p:grpSpPr>
          <p:grpSp>
            <p:nvGrpSpPr>
              <p:cNvPr id="673" name="Google Shape;673;p17"/>
              <p:cNvGrpSpPr/>
              <p:nvPr/>
            </p:nvGrpSpPr>
            <p:grpSpPr>
              <a:xfrm>
                <a:off x="-4" y="4074175"/>
                <a:ext cx="460938" cy="960744"/>
                <a:chOff x="3760846" y="3248636"/>
                <a:chExt cx="347826" cy="724981"/>
              </a:xfrm>
            </p:grpSpPr>
            <p:sp>
              <p:nvSpPr>
                <p:cNvPr id="674" name="Google Shape;674;p17"/>
                <p:cNvSpPr/>
                <p:nvPr/>
              </p:nvSpPr>
              <p:spPr>
                <a:xfrm>
                  <a:off x="3850448" y="3248636"/>
                  <a:ext cx="258224" cy="326660"/>
                </a:xfrm>
                <a:custGeom>
                  <a:rect b="b" l="l" r="r" t="t"/>
                  <a:pathLst>
                    <a:path extrusionOk="0" h="6482" w="5124">
                      <a:moveTo>
                        <a:pt x="1960" y="0"/>
                      </a:moveTo>
                      <a:cubicBezTo>
                        <a:pt x="1725" y="131"/>
                        <a:pt x="1504" y="284"/>
                        <a:pt x="1301" y="456"/>
                      </a:cubicBezTo>
                      <a:cubicBezTo>
                        <a:pt x="1260" y="492"/>
                        <a:pt x="1224" y="524"/>
                        <a:pt x="1188" y="555"/>
                      </a:cubicBezTo>
                      <a:cubicBezTo>
                        <a:pt x="542" y="1147"/>
                        <a:pt x="91" y="1936"/>
                        <a:pt x="32" y="2803"/>
                      </a:cubicBezTo>
                      <a:cubicBezTo>
                        <a:pt x="1" y="3336"/>
                        <a:pt x="109" y="3864"/>
                        <a:pt x="181" y="4396"/>
                      </a:cubicBezTo>
                      <a:lnTo>
                        <a:pt x="186" y="4423"/>
                      </a:lnTo>
                      <a:cubicBezTo>
                        <a:pt x="253" y="4929"/>
                        <a:pt x="280" y="5444"/>
                        <a:pt x="276" y="5954"/>
                      </a:cubicBezTo>
                      <a:lnTo>
                        <a:pt x="276" y="6053"/>
                      </a:lnTo>
                      <a:lnTo>
                        <a:pt x="271" y="6175"/>
                      </a:lnTo>
                      <a:cubicBezTo>
                        <a:pt x="271" y="6215"/>
                        <a:pt x="267" y="6256"/>
                        <a:pt x="267" y="6297"/>
                      </a:cubicBezTo>
                      <a:lnTo>
                        <a:pt x="267" y="6342"/>
                      </a:lnTo>
                      <a:cubicBezTo>
                        <a:pt x="262" y="6387"/>
                        <a:pt x="262" y="6437"/>
                        <a:pt x="258" y="6482"/>
                      </a:cubicBezTo>
                      <a:cubicBezTo>
                        <a:pt x="280" y="6455"/>
                        <a:pt x="308" y="6423"/>
                        <a:pt x="330" y="6396"/>
                      </a:cubicBezTo>
                      <a:lnTo>
                        <a:pt x="371" y="6351"/>
                      </a:lnTo>
                      <a:cubicBezTo>
                        <a:pt x="398" y="6319"/>
                        <a:pt x="425" y="6292"/>
                        <a:pt x="452" y="6261"/>
                      </a:cubicBezTo>
                      <a:cubicBezTo>
                        <a:pt x="484" y="6229"/>
                        <a:pt x="511" y="6197"/>
                        <a:pt x="538" y="6170"/>
                      </a:cubicBezTo>
                      <a:cubicBezTo>
                        <a:pt x="596" y="6112"/>
                        <a:pt x="660" y="6053"/>
                        <a:pt x="723" y="5999"/>
                      </a:cubicBezTo>
                      <a:cubicBezTo>
                        <a:pt x="750" y="5976"/>
                        <a:pt x="786" y="5940"/>
                        <a:pt x="813" y="5917"/>
                      </a:cubicBezTo>
                      <a:cubicBezTo>
                        <a:pt x="840" y="5895"/>
                        <a:pt x="872" y="5872"/>
                        <a:pt x="899" y="5850"/>
                      </a:cubicBezTo>
                      <a:lnTo>
                        <a:pt x="917" y="5836"/>
                      </a:lnTo>
                      <a:cubicBezTo>
                        <a:pt x="935" y="5823"/>
                        <a:pt x="948" y="5809"/>
                        <a:pt x="967" y="5796"/>
                      </a:cubicBezTo>
                      <a:lnTo>
                        <a:pt x="1034" y="5746"/>
                      </a:lnTo>
                      <a:cubicBezTo>
                        <a:pt x="1043" y="5737"/>
                        <a:pt x="1057" y="5732"/>
                        <a:pt x="1066" y="5723"/>
                      </a:cubicBezTo>
                      <a:cubicBezTo>
                        <a:pt x="1088" y="5705"/>
                        <a:pt x="1111" y="5692"/>
                        <a:pt x="1134" y="5674"/>
                      </a:cubicBezTo>
                      <a:cubicBezTo>
                        <a:pt x="1152" y="5665"/>
                        <a:pt x="1165" y="5651"/>
                        <a:pt x="1179" y="5642"/>
                      </a:cubicBezTo>
                      <a:cubicBezTo>
                        <a:pt x="1201" y="5629"/>
                        <a:pt x="1219" y="5615"/>
                        <a:pt x="1242" y="5602"/>
                      </a:cubicBezTo>
                      <a:lnTo>
                        <a:pt x="1292" y="5570"/>
                      </a:lnTo>
                      <a:cubicBezTo>
                        <a:pt x="1314" y="5556"/>
                        <a:pt x="1337" y="5543"/>
                        <a:pt x="1359" y="5529"/>
                      </a:cubicBezTo>
                      <a:lnTo>
                        <a:pt x="1400" y="5507"/>
                      </a:lnTo>
                      <a:cubicBezTo>
                        <a:pt x="1422" y="5489"/>
                        <a:pt x="1445" y="5480"/>
                        <a:pt x="1472" y="5462"/>
                      </a:cubicBezTo>
                      <a:cubicBezTo>
                        <a:pt x="1504" y="5444"/>
                        <a:pt x="1540" y="5426"/>
                        <a:pt x="1567" y="5407"/>
                      </a:cubicBezTo>
                      <a:cubicBezTo>
                        <a:pt x="1589" y="5394"/>
                        <a:pt x="1621" y="5380"/>
                        <a:pt x="1648" y="5367"/>
                      </a:cubicBezTo>
                      <a:lnTo>
                        <a:pt x="1743" y="5317"/>
                      </a:lnTo>
                      <a:lnTo>
                        <a:pt x="1856" y="5258"/>
                      </a:lnTo>
                      <a:cubicBezTo>
                        <a:pt x="1901" y="5240"/>
                        <a:pt x="1942" y="5222"/>
                        <a:pt x="1987" y="5204"/>
                      </a:cubicBezTo>
                      <a:cubicBezTo>
                        <a:pt x="2041" y="5177"/>
                        <a:pt x="2095" y="5155"/>
                        <a:pt x="2149" y="5132"/>
                      </a:cubicBezTo>
                      <a:cubicBezTo>
                        <a:pt x="2470" y="5010"/>
                        <a:pt x="2804" y="4920"/>
                        <a:pt x="3115" y="4780"/>
                      </a:cubicBezTo>
                      <a:cubicBezTo>
                        <a:pt x="3864" y="4446"/>
                        <a:pt x="4433" y="3746"/>
                        <a:pt x="4803" y="2975"/>
                      </a:cubicBezTo>
                      <a:cubicBezTo>
                        <a:pt x="4821" y="2938"/>
                        <a:pt x="4839" y="2907"/>
                        <a:pt x="4853" y="2871"/>
                      </a:cubicBezTo>
                      <a:cubicBezTo>
                        <a:pt x="4961" y="2632"/>
                        <a:pt x="5051" y="2388"/>
                        <a:pt x="5124" y="2140"/>
                      </a:cubicBezTo>
                      <a:cubicBezTo>
                        <a:pt x="4289" y="1156"/>
                        <a:pt x="3169" y="456"/>
                        <a:pt x="1960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75" name="Google Shape;675;p17"/>
                <p:cNvSpPr/>
                <p:nvPr/>
              </p:nvSpPr>
              <p:spPr>
                <a:xfrm>
                  <a:off x="3896861" y="3271818"/>
                  <a:ext cx="198153" cy="187721"/>
                </a:xfrm>
                <a:custGeom>
                  <a:rect b="b" l="l" r="r" t="t"/>
                  <a:pathLst>
                    <a:path extrusionOk="0" h="3725" w="3932">
                      <a:moveTo>
                        <a:pt x="384" y="1"/>
                      </a:moveTo>
                      <a:cubicBezTo>
                        <a:pt x="343" y="37"/>
                        <a:pt x="307" y="68"/>
                        <a:pt x="271" y="100"/>
                      </a:cubicBezTo>
                      <a:cubicBezTo>
                        <a:pt x="339" y="104"/>
                        <a:pt x="411" y="122"/>
                        <a:pt x="474" y="158"/>
                      </a:cubicBezTo>
                      <a:cubicBezTo>
                        <a:pt x="673" y="276"/>
                        <a:pt x="714" y="547"/>
                        <a:pt x="723" y="700"/>
                      </a:cubicBezTo>
                      <a:cubicBezTo>
                        <a:pt x="745" y="1102"/>
                        <a:pt x="628" y="1499"/>
                        <a:pt x="519" y="1797"/>
                      </a:cubicBezTo>
                      <a:cubicBezTo>
                        <a:pt x="429" y="2063"/>
                        <a:pt x="316" y="2330"/>
                        <a:pt x="204" y="2587"/>
                      </a:cubicBezTo>
                      <a:cubicBezTo>
                        <a:pt x="127" y="2736"/>
                        <a:pt x="55" y="2885"/>
                        <a:pt x="0" y="3043"/>
                      </a:cubicBezTo>
                      <a:lnTo>
                        <a:pt x="104" y="3083"/>
                      </a:lnTo>
                      <a:cubicBezTo>
                        <a:pt x="172" y="2939"/>
                        <a:pt x="240" y="2790"/>
                        <a:pt x="307" y="2636"/>
                      </a:cubicBezTo>
                      <a:cubicBezTo>
                        <a:pt x="533" y="2212"/>
                        <a:pt x="840" y="1838"/>
                        <a:pt x="1210" y="1535"/>
                      </a:cubicBezTo>
                      <a:cubicBezTo>
                        <a:pt x="1341" y="1418"/>
                        <a:pt x="1499" y="1328"/>
                        <a:pt x="1666" y="1273"/>
                      </a:cubicBezTo>
                      <a:cubicBezTo>
                        <a:pt x="1719" y="1257"/>
                        <a:pt x="1773" y="1249"/>
                        <a:pt x="1826" y="1249"/>
                      </a:cubicBezTo>
                      <a:cubicBezTo>
                        <a:pt x="1938" y="1249"/>
                        <a:pt x="2048" y="1284"/>
                        <a:pt x="2140" y="1355"/>
                      </a:cubicBezTo>
                      <a:cubicBezTo>
                        <a:pt x="2257" y="1463"/>
                        <a:pt x="2316" y="1616"/>
                        <a:pt x="2307" y="1774"/>
                      </a:cubicBezTo>
                      <a:cubicBezTo>
                        <a:pt x="2298" y="1941"/>
                        <a:pt x="2262" y="2104"/>
                        <a:pt x="2194" y="2262"/>
                      </a:cubicBezTo>
                      <a:cubicBezTo>
                        <a:pt x="2009" y="2754"/>
                        <a:pt x="1761" y="3228"/>
                        <a:pt x="1458" y="3661"/>
                      </a:cubicBezTo>
                      <a:lnTo>
                        <a:pt x="1549" y="3724"/>
                      </a:lnTo>
                      <a:cubicBezTo>
                        <a:pt x="1973" y="3124"/>
                        <a:pt x="2420" y="2749"/>
                        <a:pt x="2916" y="2569"/>
                      </a:cubicBezTo>
                      <a:cubicBezTo>
                        <a:pt x="3099" y="2502"/>
                        <a:pt x="3293" y="2468"/>
                        <a:pt x="3487" y="2468"/>
                      </a:cubicBezTo>
                      <a:cubicBezTo>
                        <a:pt x="3620" y="2468"/>
                        <a:pt x="3752" y="2484"/>
                        <a:pt x="3882" y="2515"/>
                      </a:cubicBezTo>
                      <a:cubicBezTo>
                        <a:pt x="3900" y="2483"/>
                        <a:pt x="3918" y="2447"/>
                        <a:pt x="3932" y="2415"/>
                      </a:cubicBezTo>
                      <a:cubicBezTo>
                        <a:pt x="3783" y="2375"/>
                        <a:pt x="3631" y="2355"/>
                        <a:pt x="3478" y="2355"/>
                      </a:cubicBezTo>
                      <a:cubicBezTo>
                        <a:pt x="3274" y="2355"/>
                        <a:pt x="3069" y="2391"/>
                        <a:pt x="2876" y="2460"/>
                      </a:cubicBezTo>
                      <a:cubicBezTo>
                        <a:pt x="2528" y="2596"/>
                        <a:pt x="2212" y="2799"/>
                        <a:pt x="1950" y="3070"/>
                      </a:cubicBezTo>
                      <a:cubicBezTo>
                        <a:pt x="2086" y="2817"/>
                        <a:pt x="2203" y="2560"/>
                        <a:pt x="2302" y="2298"/>
                      </a:cubicBezTo>
                      <a:cubicBezTo>
                        <a:pt x="2370" y="2131"/>
                        <a:pt x="2415" y="1955"/>
                        <a:pt x="2424" y="1774"/>
                      </a:cubicBezTo>
                      <a:cubicBezTo>
                        <a:pt x="2433" y="1580"/>
                        <a:pt x="2357" y="1395"/>
                        <a:pt x="2212" y="1264"/>
                      </a:cubicBezTo>
                      <a:cubicBezTo>
                        <a:pt x="2101" y="1181"/>
                        <a:pt x="1964" y="1138"/>
                        <a:pt x="1826" y="1138"/>
                      </a:cubicBezTo>
                      <a:cubicBezTo>
                        <a:pt x="1763" y="1138"/>
                        <a:pt x="1700" y="1147"/>
                        <a:pt x="1639" y="1165"/>
                      </a:cubicBezTo>
                      <a:cubicBezTo>
                        <a:pt x="1454" y="1224"/>
                        <a:pt x="1287" y="1323"/>
                        <a:pt x="1138" y="1449"/>
                      </a:cubicBezTo>
                      <a:cubicBezTo>
                        <a:pt x="921" y="1630"/>
                        <a:pt x="718" y="1833"/>
                        <a:pt x="547" y="2059"/>
                      </a:cubicBezTo>
                      <a:cubicBezTo>
                        <a:pt x="574" y="1982"/>
                        <a:pt x="601" y="1905"/>
                        <a:pt x="628" y="1833"/>
                      </a:cubicBezTo>
                      <a:cubicBezTo>
                        <a:pt x="736" y="1522"/>
                        <a:pt x="858" y="1111"/>
                        <a:pt x="835" y="691"/>
                      </a:cubicBezTo>
                      <a:cubicBezTo>
                        <a:pt x="826" y="520"/>
                        <a:pt x="772" y="204"/>
                        <a:pt x="533" y="59"/>
                      </a:cubicBezTo>
                      <a:cubicBezTo>
                        <a:pt x="483" y="32"/>
                        <a:pt x="434" y="14"/>
                        <a:pt x="384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76" name="Google Shape;676;p17"/>
                <p:cNvSpPr/>
                <p:nvPr/>
              </p:nvSpPr>
              <p:spPr>
                <a:xfrm>
                  <a:off x="3860023" y="3471532"/>
                  <a:ext cx="90560" cy="104015"/>
                </a:xfrm>
                <a:custGeom>
                  <a:rect b="b" l="l" r="r" t="t"/>
                  <a:pathLst>
                    <a:path extrusionOk="0" h="2064" w="1797">
                      <a:moveTo>
                        <a:pt x="0" y="0"/>
                      </a:moveTo>
                      <a:cubicBezTo>
                        <a:pt x="90" y="687"/>
                        <a:pt x="113" y="1377"/>
                        <a:pt x="68" y="2063"/>
                      </a:cubicBezTo>
                      <a:cubicBezTo>
                        <a:pt x="519" y="1499"/>
                        <a:pt x="1129" y="1070"/>
                        <a:pt x="1797" y="781"/>
                      </a:cubicBezTo>
                      <a:cubicBezTo>
                        <a:pt x="1792" y="759"/>
                        <a:pt x="1783" y="736"/>
                        <a:pt x="1770" y="714"/>
                      </a:cubicBezTo>
                      <a:cubicBezTo>
                        <a:pt x="1704" y="591"/>
                        <a:pt x="1564" y="545"/>
                        <a:pt x="1419" y="545"/>
                      </a:cubicBezTo>
                      <a:cubicBezTo>
                        <a:pt x="1356" y="545"/>
                        <a:pt x="1292" y="554"/>
                        <a:pt x="1232" y="569"/>
                      </a:cubicBezTo>
                      <a:cubicBezTo>
                        <a:pt x="822" y="682"/>
                        <a:pt x="483" y="980"/>
                        <a:pt x="330" y="1377"/>
                      </a:cubicBezTo>
                      <a:cubicBezTo>
                        <a:pt x="361" y="1084"/>
                        <a:pt x="343" y="790"/>
                        <a:pt x="280" y="501"/>
                      </a:cubicBezTo>
                      <a:cubicBezTo>
                        <a:pt x="248" y="357"/>
                        <a:pt x="167" y="73"/>
                        <a:pt x="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77" name="Google Shape;677;p17"/>
                <p:cNvSpPr/>
                <p:nvPr/>
              </p:nvSpPr>
              <p:spPr>
                <a:xfrm>
                  <a:off x="3771984" y="3556397"/>
                  <a:ext cx="100336" cy="417220"/>
                </a:xfrm>
                <a:custGeom>
                  <a:rect b="b" l="l" r="r" t="t"/>
                  <a:pathLst>
                    <a:path extrusionOk="0" h="8279" w="1991">
                      <a:moveTo>
                        <a:pt x="1883" y="0"/>
                      </a:moveTo>
                      <a:cubicBezTo>
                        <a:pt x="1084" y="2654"/>
                        <a:pt x="253" y="5398"/>
                        <a:pt x="0" y="8265"/>
                      </a:cubicBezTo>
                      <a:lnTo>
                        <a:pt x="113" y="8278"/>
                      </a:lnTo>
                      <a:cubicBezTo>
                        <a:pt x="366" y="5421"/>
                        <a:pt x="1192" y="2681"/>
                        <a:pt x="1991" y="32"/>
                      </a:cubicBezTo>
                      <a:lnTo>
                        <a:pt x="1883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78" name="Google Shape;678;p17"/>
                <p:cNvSpPr/>
                <p:nvPr/>
              </p:nvSpPr>
              <p:spPr>
                <a:xfrm>
                  <a:off x="3760846" y="3571364"/>
                  <a:ext cx="50546" cy="209089"/>
                </a:xfrm>
                <a:custGeom>
                  <a:rect b="b" l="l" r="r" t="t"/>
                  <a:pathLst>
                    <a:path extrusionOk="0" h="4149" w="1003">
                      <a:moveTo>
                        <a:pt x="0" y="1"/>
                      </a:moveTo>
                      <a:lnTo>
                        <a:pt x="0" y="1991"/>
                      </a:lnTo>
                      <a:cubicBezTo>
                        <a:pt x="54" y="2127"/>
                        <a:pt x="118" y="2258"/>
                        <a:pt x="185" y="2384"/>
                      </a:cubicBezTo>
                      <a:cubicBezTo>
                        <a:pt x="388" y="2759"/>
                        <a:pt x="641" y="3106"/>
                        <a:pt x="795" y="3499"/>
                      </a:cubicBezTo>
                      <a:cubicBezTo>
                        <a:pt x="849" y="3643"/>
                        <a:pt x="889" y="3788"/>
                        <a:pt x="917" y="3932"/>
                      </a:cubicBezTo>
                      <a:cubicBezTo>
                        <a:pt x="930" y="4005"/>
                        <a:pt x="939" y="4077"/>
                        <a:pt x="944" y="4149"/>
                      </a:cubicBezTo>
                      <a:cubicBezTo>
                        <a:pt x="948" y="4023"/>
                        <a:pt x="953" y="3896"/>
                        <a:pt x="957" y="3765"/>
                      </a:cubicBezTo>
                      <a:cubicBezTo>
                        <a:pt x="980" y="3111"/>
                        <a:pt x="1002" y="2393"/>
                        <a:pt x="889" y="1793"/>
                      </a:cubicBezTo>
                      <a:cubicBezTo>
                        <a:pt x="763" y="1134"/>
                        <a:pt x="461" y="488"/>
                        <a:pt x="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79" name="Google Shape;679;p17"/>
                <p:cNvSpPr/>
                <p:nvPr/>
              </p:nvSpPr>
              <p:spPr>
                <a:xfrm>
                  <a:off x="3830441" y="3601752"/>
                  <a:ext cx="146297" cy="94843"/>
                </a:xfrm>
                <a:custGeom>
                  <a:rect b="b" l="l" r="r" t="t"/>
                  <a:pathLst>
                    <a:path extrusionOk="0" h="1882" w="2903">
                      <a:moveTo>
                        <a:pt x="2717" y="1"/>
                      </a:moveTo>
                      <a:cubicBezTo>
                        <a:pt x="1591" y="1"/>
                        <a:pt x="480" y="691"/>
                        <a:pt x="0" y="1709"/>
                      </a:cubicBezTo>
                      <a:cubicBezTo>
                        <a:pt x="295" y="1735"/>
                        <a:pt x="556" y="1881"/>
                        <a:pt x="848" y="1881"/>
                      </a:cubicBezTo>
                      <a:cubicBezTo>
                        <a:pt x="860" y="1881"/>
                        <a:pt x="873" y="1881"/>
                        <a:pt x="885" y="1880"/>
                      </a:cubicBezTo>
                      <a:cubicBezTo>
                        <a:pt x="1174" y="1871"/>
                        <a:pt x="1467" y="1840"/>
                        <a:pt x="1729" y="1727"/>
                      </a:cubicBezTo>
                      <a:cubicBezTo>
                        <a:pt x="2068" y="1583"/>
                        <a:pt x="2329" y="1312"/>
                        <a:pt x="2519" y="1000"/>
                      </a:cubicBezTo>
                      <a:cubicBezTo>
                        <a:pt x="2709" y="693"/>
                        <a:pt x="2799" y="355"/>
                        <a:pt x="2903" y="7"/>
                      </a:cubicBezTo>
                      <a:cubicBezTo>
                        <a:pt x="2841" y="3"/>
                        <a:pt x="2779" y="1"/>
                        <a:pt x="27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680" name="Google Shape;680;p17"/>
              <p:cNvGrpSpPr/>
              <p:nvPr/>
            </p:nvGrpSpPr>
            <p:grpSpPr>
              <a:xfrm>
                <a:off x="458951" y="4588620"/>
                <a:ext cx="431321" cy="554209"/>
                <a:chOff x="4660440" y="3052752"/>
                <a:chExt cx="368084" cy="472955"/>
              </a:xfrm>
            </p:grpSpPr>
            <p:sp>
              <p:nvSpPr>
                <p:cNvPr id="681" name="Google Shape;681;p17"/>
                <p:cNvSpPr/>
                <p:nvPr/>
              </p:nvSpPr>
              <p:spPr>
                <a:xfrm>
                  <a:off x="4770300" y="3052752"/>
                  <a:ext cx="258224" cy="326912"/>
                </a:xfrm>
                <a:custGeom>
                  <a:rect b="b" l="l" r="r" t="t"/>
                  <a:pathLst>
                    <a:path extrusionOk="0" h="6487" w="5124">
                      <a:moveTo>
                        <a:pt x="1960" y="1"/>
                      </a:moveTo>
                      <a:cubicBezTo>
                        <a:pt x="1725" y="132"/>
                        <a:pt x="1508" y="285"/>
                        <a:pt x="1301" y="461"/>
                      </a:cubicBezTo>
                      <a:cubicBezTo>
                        <a:pt x="1265" y="493"/>
                        <a:pt x="1224" y="524"/>
                        <a:pt x="1188" y="561"/>
                      </a:cubicBezTo>
                      <a:cubicBezTo>
                        <a:pt x="542" y="1147"/>
                        <a:pt x="91" y="1942"/>
                        <a:pt x="37" y="2804"/>
                      </a:cubicBezTo>
                      <a:cubicBezTo>
                        <a:pt x="1" y="3336"/>
                        <a:pt x="114" y="3869"/>
                        <a:pt x="181" y="4397"/>
                      </a:cubicBezTo>
                      <a:lnTo>
                        <a:pt x="186" y="4424"/>
                      </a:lnTo>
                      <a:cubicBezTo>
                        <a:pt x="254" y="4934"/>
                        <a:pt x="285" y="5444"/>
                        <a:pt x="276" y="5959"/>
                      </a:cubicBezTo>
                      <a:lnTo>
                        <a:pt x="276" y="6058"/>
                      </a:lnTo>
                      <a:lnTo>
                        <a:pt x="272" y="6180"/>
                      </a:lnTo>
                      <a:cubicBezTo>
                        <a:pt x="272" y="6221"/>
                        <a:pt x="267" y="6261"/>
                        <a:pt x="267" y="6302"/>
                      </a:cubicBezTo>
                      <a:lnTo>
                        <a:pt x="267" y="6343"/>
                      </a:lnTo>
                      <a:cubicBezTo>
                        <a:pt x="267" y="6392"/>
                        <a:pt x="263" y="6437"/>
                        <a:pt x="263" y="6487"/>
                      </a:cubicBezTo>
                      <a:cubicBezTo>
                        <a:pt x="285" y="6455"/>
                        <a:pt x="308" y="6428"/>
                        <a:pt x="335" y="6401"/>
                      </a:cubicBezTo>
                      <a:lnTo>
                        <a:pt x="371" y="6356"/>
                      </a:lnTo>
                      <a:cubicBezTo>
                        <a:pt x="398" y="6324"/>
                        <a:pt x="425" y="6293"/>
                        <a:pt x="457" y="6261"/>
                      </a:cubicBezTo>
                      <a:cubicBezTo>
                        <a:pt x="484" y="6234"/>
                        <a:pt x="511" y="6203"/>
                        <a:pt x="542" y="6171"/>
                      </a:cubicBezTo>
                      <a:cubicBezTo>
                        <a:pt x="601" y="6112"/>
                        <a:pt x="660" y="6058"/>
                        <a:pt x="723" y="6004"/>
                      </a:cubicBezTo>
                      <a:cubicBezTo>
                        <a:pt x="755" y="5977"/>
                        <a:pt x="791" y="5945"/>
                        <a:pt x="818" y="5923"/>
                      </a:cubicBezTo>
                      <a:cubicBezTo>
                        <a:pt x="845" y="5900"/>
                        <a:pt x="872" y="5873"/>
                        <a:pt x="899" y="5855"/>
                      </a:cubicBezTo>
                      <a:lnTo>
                        <a:pt x="917" y="5837"/>
                      </a:lnTo>
                      <a:cubicBezTo>
                        <a:pt x="935" y="5823"/>
                        <a:pt x="949" y="5814"/>
                        <a:pt x="967" y="5801"/>
                      </a:cubicBezTo>
                      <a:lnTo>
                        <a:pt x="1034" y="5751"/>
                      </a:lnTo>
                      <a:cubicBezTo>
                        <a:pt x="1043" y="5742"/>
                        <a:pt x="1057" y="5733"/>
                        <a:pt x="1066" y="5724"/>
                      </a:cubicBezTo>
                      <a:cubicBezTo>
                        <a:pt x="1089" y="5711"/>
                        <a:pt x="1120" y="5688"/>
                        <a:pt x="1138" y="5679"/>
                      </a:cubicBezTo>
                      <a:cubicBezTo>
                        <a:pt x="1152" y="5665"/>
                        <a:pt x="1165" y="5656"/>
                        <a:pt x="1183" y="5647"/>
                      </a:cubicBezTo>
                      <a:cubicBezTo>
                        <a:pt x="1201" y="5634"/>
                        <a:pt x="1224" y="5620"/>
                        <a:pt x="1242" y="5607"/>
                      </a:cubicBezTo>
                      <a:lnTo>
                        <a:pt x="1292" y="5575"/>
                      </a:lnTo>
                      <a:lnTo>
                        <a:pt x="1364" y="5530"/>
                      </a:lnTo>
                      <a:lnTo>
                        <a:pt x="1400" y="5508"/>
                      </a:lnTo>
                      <a:cubicBezTo>
                        <a:pt x="1423" y="5494"/>
                        <a:pt x="1445" y="5480"/>
                        <a:pt x="1477" y="5462"/>
                      </a:cubicBezTo>
                      <a:cubicBezTo>
                        <a:pt x="1504" y="5444"/>
                        <a:pt x="1540" y="5426"/>
                        <a:pt x="1567" y="5413"/>
                      </a:cubicBezTo>
                      <a:cubicBezTo>
                        <a:pt x="1594" y="5399"/>
                        <a:pt x="1621" y="5381"/>
                        <a:pt x="1648" y="5368"/>
                      </a:cubicBezTo>
                      <a:lnTo>
                        <a:pt x="1748" y="5318"/>
                      </a:lnTo>
                      <a:lnTo>
                        <a:pt x="1860" y="5259"/>
                      </a:lnTo>
                      <a:cubicBezTo>
                        <a:pt x="1901" y="5241"/>
                        <a:pt x="1946" y="5223"/>
                        <a:pt x="1987" y="5205"/>
                      </a:cubicBezTo>
                      <a:cubicBezTo>
                        <a:pt x="2041" y="5183"/>
                        <a:pt x="2095" y="5160"/>
                        <a:pt x="2154" y="5137"/>
                      </a:cubicBezTo>
                      <a:cubicBezTo>
                        <a:pt x="2474" y="5011"/>
                        <a:pt x="2804" y="4921"/>
                        <a:pt x="3120" y="4781"/>
                      </a:cubicBezTo>
                      <a:cubicBezTo>
                        <a:pt x="3865" y="4447"/>
                        <a:pt x="4438" y="3747"/>
                        <a:pt x="4808" y="2975"/>
                      </a:cubicBezTo>
                      <a:cubicBezTo>
                        <a:pt x="4821" y="2944"/>
                        <a:pt x="4839" y="2908"/>
                        <a:pt x="4853" y="2876"/>
                      </a:cubicBezTo>
                      <a:cubicBezTo>
                        <a:pt x="4961" y="2637"/>
                        <a:pt x="5052" y="2393"/>
                        <a:pt x="5124" y="2140"/>
                      </a:cubicBezTo>
                      <a:cubicBezTo>
                        <a:pt x="4289" y="1161"/>
                        <a:pt x="3174" y="457"/>
                        <a:pt x="1960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82" name="Google Shape;682;p17"/>
                <p:cNvSpPr/>
                <p:nvPr/>
              </p:nvSpPr>
              <p:spPr>
                <a:xfrm>
                  <a:off x="4816713" y="3076185"/>
                  <a:ext cx="198153" cy="187520"/>
                </a:xfrm>
                <a:custGeom>
                  <a:rect b="b" l="l" r="r" t="t"/>
                  <a:pathLst>
                    <a:path extrusionOk="0" h="3721" w="3932">
                      <a:moveTo>
                        <a:pt x="384" y="1"/>
                      </a:moveTo>
                      <a:cubicBezTo>
                        <a:pt x="344" y="32"/>
                        <a:pt x="308" y="64"/>
                        <a:pt x="271" y="100"/>
                      </a:cubicBezTo>
                      <a:cubicBezTo>
                        <a:pt x="344" y="100"/>
                        <a:pt x="411" y="118"/>
                        <a:pt x="475" y="154"/>
                      </a:cubicBezTo>
                      <a:cubicBezTo>
                        <a:pt x="673" y="272"/>
                        <a:pt x="714" y="547"/>
                        <a:pt x="723" y="700"/>
                      </a:cubicBezTo>
                      <a:cubicBezTo>
                        <a:pt x="745" y="1098"/>
                        <a:pt x="628" y="1495"/>
                        <a:pt x="524" y="1797"/>
                      </a:cubicBezTo>
                      <a:cubicBezTo>
                        <a:pt x="429" y="2064"/>
                        <a:pt x="321" y="2330"/>
                        <a:pt x="204" y="2587"/>
                      </a:cubicBezTo>
                      <a:cubicBezTo>
                        <a:pt x="127" y="2732"/>
                        <a:pt x="59" y="2885"/>
                        <a:pt x="1" y="3038"/>
                      </a:cubicBezTo>
                      <a:lnTo>
                        <a:pt x="104" y="3084"/>
                      </a:lnTo>
                      <a:cubicBezTo>
                        <a:pt x="172" y="2935"/>
                        <a:pt x="240" y="2786"/>
                        <a:pt x="308" y="2632"/>
                      </a:cubicBezTo>
                      <a:cubicBezTo>
                        <a:pt x="533" y="2208"/>
                        <a:pt x="840" y="1833"/>
                        <a:pt x="1210" y="1531"/>
                      </a:cubicBezTo>
                      <a:cubicBezTo>
                        <a:pt x="1346" y="1414"/>
                        <a:pt x="1499" y="1323"/>
                        <a:pt x="1666" y="1269"/>
                      </a:cubicBezTo>
                      <a:cubicBezTo>
                        <a:pt x="1719" y="1253"/>
                        <a:pt x="1773" y="1245"/>
                        <a:pt x="1826" y="1245"/>
                      </a:cubicBezTo>
                      <a:cubicBezTo>
                        <a:pt x="1938" y="1245"/>
                        <a:pt x="2048" y="1280"/>
                        <a:pt x="2140" y="1350"/>
                      </a:cubicBezTo>
                      <a:cubicBezTo>
                        <a:pt x="2257" y="1459"/>
                        <a:pt x="2316" y="1612"/>
                        <a:pt x="2312" y="1770"/>
                      </a:cubicBezTo>
                      <a:cubicBezTo>
                        <a:pt x="2298" y="1937"/>
                        <a:pt x="2262" y="2100"/>
                        <a:pt x="2199" y="2253"/>
                      </a:cubicBezTo>
                      <a:cubicBezTo>
                        <a:pt x="2009" y="2750"/>
                        <a:pt x="1761" y="3219"/>
                        <a:pt x="1459" y="3657"/>
                      </a:cubicBezTo>
                      <a:lnTo>
                        <a:pt x="1549" y="3720"/>
                      </a:lnTo>
                      <a:cubicBezTo>
                        <a:pt x="1978" y="3120"/>
                        <a:pt x="2424" y="2745"/>
                        <a:pt x="2916" y="2565"/>
                      </a:cubicBezTo>
                      <a:cubicBezTo>
                        <a:pt x="3102" y="2497"/>
                        <a:pt x="3295" y="2464"/>
                        <a:pt x="3490" y="2464"/>
                      </a:cubicBezTo>
                      <a:cubicBezTo>
                        <a:pt x="3622" y="2464"/>
                        <a:pt x="3755" y="2479"/>
                        <a:pt x="3887" y="2510"/>
                      </a:cubicBezTo>
                      <a:cubicBezTo>
                        <a:pt x="3900" y="2479"/>
                        <a:pt x="3918" y="2443"/>
                        <a:pt x="3932" y="2411"/>
                      </a:cubicBezTo>
                      <a:cubicBezTo>
                        <a:pt x="3785" y="2371"/>
                        <a:pt x="3634" y="2351"/>
                        <a:pt x="3482" y="2351"/>
                      </a:cubicBezTo>
                      <a:cubicBezTo>
                        <a:pt x="3277" y="2351"/>
                        <a:pt x="3071" y="2388"/>
                        <a:pt x="2876" y="2461"/>
                      </a:cubicBezTo>
                      <a:cubicBezTo>
                        <a:pt x="2528" y="2592"/>
                        <a:pt x="2212" y="2799"/>
                        <a:pt x="1951" y="3066"/>
                      </a:cubicBezTo>
                      <a:cubicBezTo>
                        <a:pt x="2086" y="2817"/>
                        <a:pt x="2203" y="2560"/>
                        <a:pt x="2303" y="2294"/>
                      </a:cubicBezTo>
                      <a:cubicBezTo>
                        <a:pt x="2375" y="2131"/>
                        <a:pt x="2415" y="1951"/>
                        <a:pt x="2424" y="1775"/>
                      </a:cubicBezTo>
                      <a:cubicBezTo>
                        <a:pt x="2433" y="1581"/>
                        <a:pt x="2357" y="1396"/>
                        <a:pt x="2212" y="1265"/>
                      </a:cubicBezTo>
                      <a:cubicBezTo>
                        <a:pt x="2102" y="1179"/>
                        <a:pt x="1967" y="1135"/>
                        <a:pt x="1832" y="1135"/>
                      </a:cubicBezTo>
                      <a:cubicBezTo>
                        <a:pt x="1767" y="1135"/>
                        <a:pt x="1702" y="1145"/>
                        <a:pt x="1639" y="1165"/>
                      </a:cubicBezTo>
                      <a:cubicBezTo>
                        <a:pt x="1454" y="1224"/>
                        <a:pt x="1287" y="1319"/>
                        <a:pt x="1143" y="1445"/>
                      </a:cubicBezTo>
                      <a:cubicBezTo>
                        <a:pt x="921" y="1626"/>
                        <a:pt x="723" y="1833"/>
                        <a:pt x="547" y="2054"/>
                      </a:cubicBezTo>
                      <a:cubicBezTo>
                        <a:pt x="574" y="1982"/>
                        <a:pt x="601" y="1906"/>
                        <a:pt x="628" y="1829"/>
                      </a:cubicBezTo>
                      <a:cubicBezTo>
                        <a:pt x="736" y="1522"/>
                        <a:pt x="858" y="1111"/>
                        <a:pt x="836" y="691"/>
                      </a:cubicBezTo>
                      <a:cubicBezTo>
                        <a:pt x="827" y="515"/>
                        <a:pt x="777" y="204"/>
                        <a:pt x="533" y="55"/>
                      </a:cubicBezTo>
                      <a:cubicBezTo>
                        <a:pt x="484" y="32"/>
                        <a:pt x="434" y="10"/>
                        <a:pt x="384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83" name="Google Shape;683;p17"/>
                <p:cNvSpPr/>
                <p:nvPr/>
              </p:nvSpPr>
              <p:spPr>
                <a:xfrm>
                  <a:off x="4779875" y="3275900"/>
                  <a:ext cx="90560" cy="104015"/>
                </a:xfrm>
                <a:custGeom>
                  <a:rect b="b" l="l" r="r" t="t"/>
                  <a:pathLst>
                    <a:path extrusionOk="0" h="2064" w="1797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1" y="682"/>
                        <a:pt x="113" y="1373"/>
                        <a:pt x="73" y="2063"/>
                      </a:cubicBezTo>
                      <a:cubicBezTo>
                        <a:pt x="524" y="1495"/>
                        <a:pt x="1133" y="1066"/>
                        <a:pt x="1797" y="782"/>
                      </a:cubicBezTo>
                      <a:cubicBezTo>
                        <a:pt x="1792" y="755"/>
                        <a:pt x="1783" y="732"/>
                        <a:pt x="1770" y="714"/>
                      </a:cubicBezTo>
                      <a:cubicBezTo>
                        <a:pt x="1704" y="592"/>
                        <a:pt x="1564" y="546"/>
                        <a:pt x="1419" y="546"/>
                      </a:cubicBezTo>
                      <a:cubicBezTo>
                        <a:pt x="1356" y="546"/>
                        <a:pt x="1292" y="554"/>
                        <a:pt x="1233" y="569"/>
                      </a:cubicBezTo>
                      <a:cubicBezTo>
                        <a:pt x="822" y="678"/>
                        <a:pt x="483" y="980"/>
                        <a:pt x="330" y="1377"/>
                      </a:cubicBezTo>
                      <a:cubicBezTo>
                        <a:pt x="361" y="1084"/>
                        <a:pt x="348" y="786"/>
                        <a:pt x="280" y="497"/>
                      </a:cubicBezTo>
                      <a:cubicBezTo>
                        <a:pt x="249" y="353"/>
                        <a:pt x="167" y="68"/>
                        <a:pt x="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84" name="Google Shape;684;p17"/>
                <p:cNvSpPr/>
                <p:nvPr/>
              </p:nvSpPr>
              <p:spPr>
                <a:xfrm>
                  <a:off x="4738904" y="3360512"/>
                  <a:ext cx="53318" cy="165195"/>
                </a:xfrm>
                <a:custGeom>
                  <a:rect b="b" l="l" r="r" t="t"/>
                  <a:pathLst>
                    <a:path extrusionOk="0" h="3278" w="1058">
                      <a:moveTo>
                        <a:pt x="949" y="1"/>
                      </a:moveTo>
                      <a:cubicBezTo>
                        <a:pt x="931" y="69"/>
                        <a:pt x="913" y="132"/>
                        <a:pt x="895" y="195"/>
                      </a:cubicBezTo>
                      <a:cubicBezTo>
                        <a:pt x="588" y="1210"/>
                        <a:pt x="281" y="2235"/>
                        <a:pt x="1" y="3278"/>
                      </a:cubicBezTo>
                      <a:lnTo>
                        <a:pt x="118" y="3278"/>
                      </a:lnTo>
                      <a:cubicBezTo>
                        <a:pt x="177" y="3057"/>
                        <a:pt x="240" y="2840"/>
                        <a:pt x="299" y="2619"/>
                      </a:cubicBezTo>
                      <a:cubicBezTo>
                        <a:pt x="326" y="2524"/>
                        <a:pt x="353" y="2425"/>
                        <a:pt x="380" y="2330"/>
                      </a:cubicBezTo>
                      <a:cubicBezTo>
                        <a:pt x="579" y="1630"/>
                        <a:pt x="786" y="935"/>
                        <a:pt x="994" y="249"/>
                      </a:cubicBezTo>
                      <a:lnTo>
                        <a:pt x="1057" y="37"/>
                      </a:lnTo>
                      <a:lnTo>
                        <a:pt x="949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85" name="Google Shape;685;p17"/>
                <p:cNvSpPr/>
                <p:nvPr/>
              </p:nvSpPr>
              <p:spPr>
                <a:xfrm>
                  <a:off x="4660440" y="3368021"/>
                  <a:ext cx="69898" cy="157686"/>
                </a:xfrm>
                <a:custGeom>
                  <a:rect b="b" l="l" r="r" t="t"/>
                  <a:pathLst>
                    <a:path extrusionOk="0" h="3129" w="1387">
                      <a:moveTo>
                        <a:pt x="253" y="1"/>
                      </a:moveTo>
                      <a:cubicBezTo>
                        <a:pt x="1" y="836"/>
                        <a:pt x="177" y="1766"/>
                        <a:pt x="592" y="2533"/>
                      </a:cubicBezTo>
                      <a:cubicBezTo>
                        <a:pt x="700" y="2736"/>
                        <a:pt x="822" y="2930"/>
                        <a:pt x="940" y="3129"/>
                      </a:cubicBezTo>
                      <a:lnTo>
                        <a:pt x="1377" y="3129"/>
                      </a:lnTo>
                      <a:cubicBezTo>
                        <a:pt x="1386" y="2732"/>
                        <a:pt x="1355" y="2334"/>
                        <a:pt x="1292" y="1937"/>
                      </a:cubicBezTo>
                      <a:cubicBezTo>
                        <a:pt x="1156" y="1215"/>
                        <a:pt x="800" y="502"/>
                        <a:pt x="25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86" name="Google Shape;686;p17"/>
                <p:cNvSpPr/>
                <p:nvPr/>
              </p:nvSpPr>
              <p:spPr>
                <a:xfrm>
                  <a:off x="4750293" y="3406170"/>
                  <a:ext cx="146297" cy="94793"/>
                </a:xfrm>
                <a:custGeom>
                  <a:rect b="b" l="l" r="r" t="t"/>
                  <a:pathLst>
                    <a:path extrusionOk="0" h="1881" w="2903">
                      <a:moveTo>
                        <a:pt x="2716" y="0"/>
                      </a:moveTo>
                      <a:cubicBezTo>
                        <a:pt x="1591" y="0"/>
                        <a:pt x="480" y="686"/>
                        <a:pt x="1" y="1708"/>
                      </a:cubicBezTo>
                      <a:cubicBezTo>
                        <a:pt x="299" y="1730"/>
                        <a:pt x="568" y="1880"/>
                        <a:pt x="860" y="1880"/>
                      </a:cubicBezTo>
                      <a:cubicBezTo>
                        <a:pt x="869" y="1880"/>
                        <a:pt x="877" y="1880"/>
                        <a:pt x="885" y="1880"/>
                      </a:cubicBezTo>
                      <a:cubicBezTo>
                        <a:pt x="1174" y="1866"/>
                        <a:pt x="1468" y="1835"/>
                        <a:pt x="1734" y="1722"/>
                      </a:cubicBezTo>
                      <a:cubicBezTo>
                        <a:pt x="2068" y="1582"/>
                        <a:pt x="2334" y="1307"/>
                        <a:pt x="2524" y="1000"/>
                      </a:cubicBezTo>
                      <a:cubicBezTo>
                        <a:pt x="2709" y="688"/>
                        <a:pt x="2799" y="354"/>
                        <a:pt x="2903" y="7"/>
                      </a:cubicBezTo>
                      <a:cubicBezTo>
                        <a:pt x="2841" y="2"/>
                        <a:pt x="2778" y="0"/>
                        <a:pt x="271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87" name="Google Shape;687;p17"/>
            <p:cNvGrpSpPr/>
            <p:nvPr/>
          </p:nvGrpSpPr>
          <p:grpSpPr>
            <a:xfrm>
              <a:off x="7574724" y="4738278"/>
              <a:ext cx="431310" cy="405231"/>
              <a:chOff x="1099056" y="3386869"/>
              <a:chExt cx="334220" cy="314011"/>
            </a:xfrm>
          </p:grpSpPr>
          <p:sp>
            <p:nvSpPr>
              <p:cNvPr id="688" name="Google Shape;688;p17"/>
              <p:cNvSpPr/>
              <p:nvPr/>
            </p:nvSpPr>
            <p:spPr>
              <a:xfrm>
                <a:off x="1231443" y="3491740"/>
                <a:ext cx="95146" cy="209139"/>
              </a:xfrm>
              <a:custGeom>
                <a:rect b="b" l="l" r="r" t="t"/>
                <a:pathLst>
                  <a:path extrusionOk="0" h="4150" w="1888">
                    <a:moveTo>
                      <a:pt x="902" y="1"/>
                    </a:moveTo>
                    <a:cubicBezTo>
                      <a:pt x="898" y="1"/>
                      <a:pt x="894" y="1"/>
                      <a:pt x="890" y="1"/>
                    </a:cubicBezTo>
                    <a:cubicBezTo>
                      <a:pt x="565" y="28"/>
                      <a:pt x="601" y="836"/>
                      <a:pt x="583" y="1066"/>
                    </a:cubicBezTo>
                    <a:cubicBezTo>
                      <a:pt x="560" y="1382"/>
                      <a:pt x="511" y="1694"/>
                      <a:pt x="443" y="2005"/>
                    </a:cubicBezTo>
                    <a:cubicBezTo>
                      <a:pt x="398" y="2222"/>
                      <a:pt x="335" y="2439"/>
                      <a:pt x="267" y="2655"/>
                    </a:cubicBezTo>
                    <a:cubicBezTo>
                      <a:pt x="177" y="2926"/>
                      <a:pt x="64" y="3197"/>
                      <a:pt x="32" y="3481"/>
                    </a:cubicBezTo>
                    <a:cubicBezTo>
                      <a:pt x="0" y="3711"/>
                      <a:pt x="50" y="3946"/>
                      <a:pt x="167" y="4149"/>
                    </a:cubicBezTo>
                    <a:lnTo>
                      <a:pt x="1499" y="4149"/>
                    </a:lnTo>
                    <a:cubicBezTo>
                      <a:pt x="1621" y="4014"/>
                      <a:pt x="1716" y="3851"/>
                      <a:pt x="1774" y="3675"/>
                    </a:cubicBezTo>
                    <a:cubicBezTo>
                      <a:pt x="1878" y="3368"/>
                      <a:pt x="1887" y="3039"/>
                      <a:pt x="1860" y="2718"/>
                    </a:cubicBezTo>
                    <a:cubicBezTo>
                      <a:pt x="1833" y="2407"/>
                      <a:pt x="1779" y="2100"/>
                      <a:pt x="1702" y="1798"/>
                    </a:cubicBezTo>
                    <a:cubicBezTo>
                      <a:pt x="1662" y="1635"/>
                      <a:pt x="1612" y="1473"/>
                      <a:pt x="1562" y="1315"/>
                    </a:cubicBezTo>
                    <a:cubicBezTo>
                      <a:pt x="1476" y="1039"/>
                      <a:pt x="1377" y="773"/>
                      <a:pt x="1269" y="507"/>
                    </a:cubicBezTo>
                    <a:cubicBezTo>
                      <a:pt x="1242" y="434"/>
                      <a:pt x="1215" y="362"/>
                      <a:pt x="1188" y="290"/>
                    </a:cubicBezTo>
                    <a:cubicBezTo>
                      <a:pt x="1135" y="158"/>
                      <a:pt x="1044" y="1"/>
                      <a:pt x="9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9" name="Google Shape;689;p17"/>
              <p:cNvSpPr/>
              <p:nvPr/>
            </p:nvSpPr>
            <p:spPr>
              <a:xfrm>
                <a:off x="1099056" y="3386869"/>
                <a:ext cx="334220" cy="207123"/>
              </a:xfrm>
              <a:custGeom>
                <a:rect b="b" l="l" r="r" t="t"/>
                <a:pathLst>
                  <a:path extrusionOk="0" h="4110" w="6632">
                    <a:moveTo>
                      <a:pt x="3509" y="0"/>
                    </a:moveTo>
                    <a:cubicBezTo>
                      <a:pt x="3077" y="0"/>
                      <a:pt x="2648" y="106"/>
                      <a:pt x="2262" y="308"/>
                    </a:cubicBezTo>
                    <a:cubicBezTo>
                      <a:pt x="2077" y="412"/>
                      <a:pt x="1896" y="539"/>
                      <a:pt x="1738" y="678"/>
                    </a:cubicBezTo>
                    <a:cubicBezTo>
                      <a:pt x="1400" y="976"/>
                      <a:pt x="1115" y="1346"/>
                      <a:pt x="867" y="1726"/>
                    </a:cubicBezTo>
                    <a:cubicBezTo>
                      <a:pt x="465" y="2339"/>
                      <a:pt x="262" y="3007"/>
                      <a:pt x="1" y="3694"/>
                    </a:cubicBezTo>
                    <a:cubicBezTo>
                      <a:pt x="788" y="3973"/>
                      <a:pt x="1624" y="4110"/>
                      <a:pt x="2460" y="4110"/>
                    </a:cubicBezTo>
                    <a:cubicBezTo>
                      <a:pt x="3932" y="4110"/>
                      <a:pt x="5407" y="3685"/>
                      <a:pt x="6631" y="2868"/>
                    </a:cubicBezTo>
                    <a:cubicBezTo>
                      <a:pt x="6532" y="2371"/>
                      <a:pt x="6338" y="1897"/>
                      <a:pt x="6071" y="1468"/>
                    </a:cubicBezTo>
                    <a:cubicBezTo>
                      <a:pt x="5814" y="1049"/>
                      <a:pt x="5462" y="692"/>
                      <a:pt x="5047" y="430"/>
                    </a:cubicBezTo>
                    <a:cubicBezTo>
                      <a:pt x="4893" y="335"/>
                      <a:pt x="4735" y="259"/>
                      <a:pt x="4573" y="195"/>
                    </a:cubicBezTo>
                    <a:cubicBezTo>
                      <a:pt x="4302" y="96"/>
                      <a:pt x="4027" y="33"/>
                      <a:pt x="3742" y="10"/>
                    </a:cubicBezTo>
                    <a:cubicBezTo>
                      <a:pt x="3665" y="4"/>
                      <a:pt x="3587" y="0"/>
                      <a:pt x="350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0" name="Google Shape;690;p17"/>
              <p:cNvSpPr/>
              <p:nvPr/>
            </p:nvSpPr>
            <p:spPr>
              <a:xfrm>
                <a:off x="1186642" y="3386869"/>
                <a:ext cx="101042" cy="41525"/>
              </a:xfrm>
              <a:custGeom>
                <a:rect b="b" l="l" r="r" t="t"/>
                <a:pathLst>
                  <a:path extrusionOk="0" h="824" w="2005">
                    <a:moveTo>
                      <a:pt x="1771" y="0"/>
                    </a:moveTo>
                    <a:cubicBezTo>
                      <a:pt x="1339" y="0"/>
                      <a:pt x="911" y="106"/>
                      <a:pt x="528" y="308"/>
                    </a:cubicBezTo>
                    <a:cubicBezTo>
                      <a:pt x="339" y="412"/>
                      <a:pt x="158" y="539"/>
                      <a:pt x="0" y="678"/>
                    </a:cubicBezTo>
                    <a:cubicBezTo>
                      <a:pt x="153" y="790"/>
                      <a:pt x="409" y="823"/>
                      <a:pt x="615" y="823"/>
                    </a:cubicBezTo>
                    <a:cubicBezTo>
                      <a:pt x="684" y="823"/>
                      <a:pt x="747" y="820"/>
                      <a:pt x="799" y="814"/>
                    </a:cubicBezTo>
                    <a:cubicBezTo>
                      <a:pt x="1196" y="769"/>
                      <a:pt x="1567" y="579"/>
                      <a:pt x="1828" y="277"/>
                    </a:cubicBezTo>
                    <a:cubicBezTo>
                      <a:pt x="1896" y="195"/>
                      <a:pt x="1955" y="110"/>
                      <a:pt x="2004" y="10"/>
                    </a:cubicBezTo>
                    <a:cubicBezTo>
                      <a:pt x="1927" y="4"/>
                      <a:pt x="1849" y="0"/>
                      <a:pt x="177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1" name="Google Shape;691;p17"/>
              <p:cNvSpPr/>
              <p:nvPr/>
            </p:nvSpPr>
            <p:spPr>
              <a:xfrm>
                <a:off x="1154994" y="3470574"/>
                <a:ext cx="91971" cy="85923"/>
              </a:xfrm>
              <a:custGeom>
                <a:rect b="b" l="l" r="r" t="t"/>
                <a:pathLst>
                  <a:path extrusionOk="0" h="1705" w="1825">
                    <a:moveTo>
                      <a:pt x="1333" y="1"/>
                    </a:moveTo>
                    <a:cubicBezTo>
                      <a:pt x="1208" y="1"/>
                      <a:pt x="1077" y="31"/>
                      <a:pt x="971" y="69"/>
                    </a:cubicBezTo>
                    <a:cubicBezTo>
                      <a:pt x="678" y="173"/>
                      <a:pt x="421" y="358"/>
                      <a:pt x="231" y="606"/>
                    </a:cubicBezTo>
                    <a:cubicBezTo>
                      <a:pt x="105" y="769"/>
                      <a:pt x="5" y="963"/>
                      <a:pt x="5" y="1166"/>
                    </a:cubicBezTo>
                    <a:cubicBezTo>
                      <a:pt x="1" y="1374"/>
                      <a:pt x="109" y="1586"/>
                      <a:pt x="299" y="1667"/>
                    </a:cubicBezTo>
                    <a:cubicBezTo>
                      <a:pt x="368" y="1692"/>
                      <a:pt x="441" y="1705"/>
                      <a:pt x="515" y="1705"/>
                    </a:cubicBezTo>
                    <a:cubicBezTo>
                      <a:pt x="562" y="1705"/>
                      <a:pt x="609" y="1700"/>
                      <a:pt x="655" y="1690"/>
                    </a:cubicBezTo>
                    <a:cubicBezTo>
                      <a:pt x="989" y="1631"/>
                      <a:pt x="1292" y="1446"/>
                      <a:pt x="1495" y="1170"/>
                    </a:cubicBezTo>
                    <a:cubicBezTo>
                      <a:pt x="1657" y="945"/>
                      <a:pt x="1824" y="530"/>
                      <a:pt x="1730" y="241"/>
                    </a:cubicBezTo>
                    <a:cubicBezTo>
                      <a:pt x="1667" y="60"/>
                      <a:pt x="1506" y="1"/>
                      <a:pt x="13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2" name="Google Shape;692;p17"/>
              <p:cNvSpPr/>
              <p:nvPr/>
            </p:nvSpPr>
            <p:spPr>
              <a:xfrm>
                <a:off x="1309907" y="3396696"/>
                <a:ext cx="95146" cy="86730"/>
              </a:xfrm>
              <a:custGeom>
                <a:rect b="b" l="l" r="r" t="t"/>
                <a:pathLst>
                  <a:path extrusionOk="0" h="1721" w="1888">
                    <a:moveTo>
                      <a:pt x="389" y="0"/>
                    </a:moveTo>
                    <a:cubicBezTo>
                      <a:pt x="290" y="113"/>
                      <a:pt x="208" y="244"/>
                      <a:pt x="150" y="384"/>
                    </a:cubicBezTo>
                    <a:cubicBezTo>
                      <a:pt x="1" y="741"/>
                      <a:pt x="1" y="1192"/>
                      <a:pt x="290" y="1481"/>
                    </a:cubicBezTo>
                    <a:cubicBezTo>
                      <a:pt x="459" y="1647"/>
                      <a:pt x="700" y="1720"/>
                      <a:pt x="940" y="1720"/>
                    </a:cubicBezTo>
                    <a:cubicBezTo>
                      <a:pt x="1001" y="1720"/>
                      <a:pt x="1061" y="1716"/>
                      <a:pt x="1120" y="1707"/>
                    </a:cubicBezTo>
                    <a:cubicBezTo>
                      <a:pt x="1423" y="1666"/>
                      <a:pt x="1693" y="1508"/>
                      <a:pt x="1887" y="1273"/>
                    </a:cubicBezTo>
                    <a:cubicBezTo>
                      <a:pt x="1630" y="854"/>
                      <a:pt x="1278" y="497"/>
                      <a:pt x="863" y="235"/>
                    </a:cubicBezTo>
                    <a:cubicBezTo>
                      <a:pt x="709" y="140"/>
                      <a:pt x="551" y="64"/>
                      <a:pt x="38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3" name="Google Shape;693;p17"/>
              <p:cNvSpPr/>
              <p:nvPr/>
            </p:nvSpPr>
            <p:spPr>
              <a:xfrm>
                <a:off x="1288993" y="3501063"/>
                <a:ext cx="112431" cy="61935"/>
              </a:xfrm>
              <a:custGeom>
                <a:rect b="b" l="l" r="r" t="t"/>
                <a:pathLst>
                  <a:path extrusionOk="0" h="1229" w="2231">
                    <a:moveTo>
                      <a:pt x="863" y="0"/>
                    </a:moveTo>
                    <a:cubicBezTo>
                      <a:pt x="749" y="0"/>
                      <a:pt x="635" y="17"/>
                      <a:pt x="524" y="51"/>
                    </a:cubicBezTo>
                    <a:cubicBezTo>
                      <a:pt x="303" y="123"/>
                      <a:pt x="86" y="281"/>
                      <a:pt x="46" y="511"/>
                    </a:cubicBezTo>
                    <a:cubicBezTo>
                      <a:pt x="0" y="755"/>
                      <a:pt x="167" y="999"/>
                      <a:pt x="384" y="1112"/>
                    </a:cubicBezTo>
                    <a:cubicBezTo>
                      <a:pt x="562" y="1202"/>
                      <a:pt x="762" y="1229"/>
                      <a:pt x="963" y="1229"/>
                    </a:cubicBezTo>
                    <a:cubicBezTo>
                      <a:pt x="1012" y="1229"/>
                      <a:pt x="1062" y="1227"/>
                      <a:pt x="1111" y="1224"/>
                    </a:cubicBezTo>
                    <a:cubicBezTo>
                      <a:pt x="1273" y="1224"/>
                      <a:pt x="1436" y="1197"/>
                      <a:pt x="1594" y="1148"/>
                    </a:cubicBezTo>
                    <a:cubicBezTo>
                      <a:pt x="2230" y="922"/>
                      <a:pt x="1828" y="358"/>
                      <a:pt x="1404" y="132"/>
                    </a:cubicBezTo>
                    <a:cubicBezTo>
                      <a:pt x="1236" y="45"/>
                      <a:pt x="1050" y="0"/>
                      <a:pt x="86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94" name="Google Shape;694;p17"/>
            <p:cNvGrpSpPr/>
            <p:nvPr/>
          </p:nvGrpSpPr>
          <p:grpSpPr>
            <a:xfrm>
              <a:off x="6000555" y="4199916"/>
              <a:ext cx="947653" cy="962021"/>
              <a:chOff x="5871755" y="4174741"/>
              <a:chExt cx="947653" cy="962021"/>
            </a:xfrm>
          </p:grpSpPr>
          <p:sp>
            <p:nvSpPr>
              <p:cNvPr id="695" name="Google Shape;695;p17"/>
              <p:cNvSpPr/>
              <p:nvPr/>
            </p:nvSpPr>
            <p:spPr>
              <a:xfrm>
                <a:off x="5932200" y="4174741"/>
                <a:ext cx="315403" cy="552789"/>
              </a:xfrm>
              <a:custGeom>
                <a:rect b="b" l="l" r="r" t="t"/>
                <a:pathLst>
                  <a:path extrusionOk="0" h="7636" w="4357">
                    <a:moveTo>
                      <a:pt x="3746" y="1"/>
                    </a:moveTo>
                    <a:cubicBezTo>
                      <a:pt x="3577" y="1"/>
                      <a:pt x="3416" y="39"/>
                      <a:pt x="3262" y="120"/>
                    </a:cubicBezTo>
                    <a:cubicBezTo>
                      <a:pt x="2709" y="357"/>
                      <a:pt x="2246" y="752"/>
                      <a:pt x="1930" y="1260"/>
                    </a:cubicBezTo>
                    <a:cubicBezTo>
                      <a:pt x="1896" y="1046"/>
                      <a:pt x="1851" y="831"/>
                      <a:pt x="1772" y="628"/>
                    </a:cubicBezTo>
                    <a:cubicBezTo>
                      <a:pt x="1761" y="583"/>
                      <a:pt x="1727" y="538"/>
                      <a:pt x="1693" y="515"/>
                    </a:cubicBezTo>
                    <a:cubicBezTo>
                      <a:pt x="1677" y="507"/>
                      <a:pt x="1660" y="504"/>
                      <a:pt x="1643" y="504"/>
                    </a:cubicBezTo>
                    <a:cubicBezTo>
                      <a:pt x="1589" y="504"/>
                      <a:pt x="1533" y="540"/>
                      <a:pt x="1490" y="583"/>
                    </a:cubicBezTo>
                    <a:cubicBezTo>
                      <a:pt x="1276" y="775"/>
                      <a:pt x="1095" y="1000"/>
                      <a:pt x="937" y="1249"/>
                    </a:cubicBezTo>
                    <a:cubicBezTo>
                      <a:pt x="926" y="1271"/>
                      <a:pt x="903" y="1294"/>
                      <a:pt x="892" y="1316"/>
                    </a:cubicBezTo>
                    <a:cubicBezTo>
                      <a:pt x="475" y="2027"/>
                      <a:pt x="226" y="2817"/>
                      <a:pt x="147" y="3641"/>
                    </a:cubicBezTo>
                    <a:cubicBezTo>
                      <a:pt x="136" y="3720"/>
                      <a:pt x="125" y="3799"/>
                      <a:pt x="113" y="3878"/>
                    </a:cubicBezTo>
                    <a:cubicBezTo>
                      <a:pt x="113" y="3901"/>
                      <a:pt x="102" y="3934"/>
                      <a:pt x="102" y="3968"/>
                    </a:cubicBezTo>
                    <a:cubicBezTo>
                      <a:pt x="1" y="5198"/>
                      <a:pt x="125" y="6451"/>
                      <a:pt x="497" y="7636"/>
                    </a:cubicBezTo>
                    <a:lnTo>
                      <a:pt x="542" y="7523"/>
                    </a:lnTo>
                    <a:cubicBezTo>
                      <a:pt x="554" y="7500"/>
                      <a:pt x="565" y="7478"/>
                      <a:pt x="576" y="7455"/>
                    </a:cubicBezTo>
                    <a:cubicBezTo>
                      <a:pt x="836" y="6801"/>
                      <a:pt x="1163" y="6169"/>
                      <a:pt x="1558" y="5582"/>
                    </a:cubicBezTo>
                    <a:lnTo>
                      <a:pt x="1614" y="5492"/>
                    </a:lnTo>
                    <a:cubicBezTo>
                      <a:pt x="2032" y="4848"/>
                      <a:pt x="2483" y="4239"/>
                      <a:pt x="2901" y="3607"/>
                    </a:cubicBezTo>
                    <a:cubicBezTo>
                      <a:pt x="2923" y="3585"/>
                      <a:pt x="2935" y="3562"/>
                      <a:pt x="2957" y="3528"/>
                    </a:cubicBezTo>
                    <a:cubicBezTo>
                      <a:pt x="3454" y="2829"/>
                      <a:pt x="3871" y="2061"/>
                      <a:pt x="4198" y="1271"/>
                    </a:cubicBezTo>
                    <a:cubicBezTo>
                      <a:pt x="4243" y="1158"/>
                      <a:pt x="4289" y="1046"/>
                      <a:pt x="4311" y="933"/>
                    </a:cubicBezTo>
                    <a:cubicBezTo>
                      <a:pt x="4322" y="910"/>
                      <a:pt x="4322" y="888"/>
                      <a:pt x="4322" y="876"/>
                    </a:cubicBezTo>
                    <a:cubicBezTo>
                      <a:pt x="4345" y="797"/>
                      <a:pt x="4356" y="730"/>
                      <a:pt x="4345" y="651"/>
                    </a:cubicBezTo>
                    <a:cubicBezTo>
                      <a:pt x="4356" y="436"/>
                      <a:pt x="4266" y="233"/>
                      <a:pt x="4097" y="98"/>
                    </a:cubicBezTo>
                    <a:cubicBezTo>
                      <a:pt x="4040" y="64"/>
                      <a:pt x="3984" y="41"/>
                      <a:pt x="3928" y="19"/>
                    </a:cubicBezTo>
                    <a:cubicBezTo>
                      <a:pt x="3905" y="19"/>
                      <a:pt x="3894" y="7"/>
                      <a:pt x="3871" y="7"/>
                    </a:cubicBezTo>
                    <a:cubicBezTo>
                      <a:pt x="3829" y="3"/>
                      <a:pt x="3787" y="1"/>
                      <a:pt x="374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6" name="Google Shape;696;p17"/>
              <p:cNvSpPr/>
              <p:nvPr/>
            </p:nvSpPr>
            <p:spPr>
              <a:xfrm>
                <a:off x="5967309" y="4176044"/>
                <a:ext cx="249239" cy="553151"/>
              </a:xfrm>
              <a:custGeom>
                <a:rect b="b" l="l" r="r" t="t"/>
                <a:pathLst>
                  <a:path extrusionOk="0" h="7641" w="3443">
                    <a:moveTo>
                      <a:pt x="3443" y="1"/>
                    </a:moveTo>
                    <a:cubicBezTo>
                      <a:pt x="3431" y="1"/>
                      <a:pt x="3409" y="1"/>
                      <a:pt x="3397" y="12"/>
                    </a:cubicBezTo>
                    <a:cubicBezTo>
                      <a:pt x="2799" y="509"/>
                      <a:pt x="2269" y="1174"/>
                      <a:pt x="1682" y="2122"/>
                    </a:cubicBezTo>
                    <a:cubicBezTo>
                      <a:pt x="1457" y="2506"/>
                      <a:pt x="1253" y="2867"/>
                      <a:pt x="1073" y="3228"/>
                    </a:cubicBezTo>
                    <a:cubicBezTo>
                      <a:pt x="1062" y="3251"/>
                      <a:pt x="1050" y="3262"/>
                      <a:pt x="1050" y="3284"/>
                    </a:cubicBezTo>
                    <a:cubicBezTo>
                      <a:pt x="746" y="3871"/>
                      <a:pt x="497" y="4492"/>
                      <a:pt x="317" y="5135"/>
                    </a:cubicBezTo>
                    <a:cubicBezTo>
                      <a:pt x="317" y="5158"/>
                      <a:pt x="306" y="5169"/>
                      <a:pt x="306" y="5191"/>
                    </a:cubicBezTo>
                    <a:cubicBezTo>
                      <a:pt x="170" y="5654"/>
                      <a:pt x="80" y="6117"/>
                      <a:pt x="35" y="6602"/>
                    </a:cubicBezTo>
                    <a:cubicBezTo>
                      <a:pt x="1" y="6907"/>
                      <a:pt x="12" y="7211"/>
                      <a:pt x="69" y="7516"/>
                    </a:cubicBezTo>
                    <a:cubicBezTo>
                      <a:pt x="80" y="7550"/>
                      <a:pt x="91" y="7584"/>
                      <a:pt x="102" y="7618"/>
                    </a:cubicBezTo>
                    <a:cubicBezTo>
                      <a:pt x="102" y="7629"/>
                      <a:pt x="114" y="7640"/>
                      <a:pt x="125" y="7640"/>
                    </a:cubicBezTo>
                    <a:cubicBezTo>
                      <a:pt x="136" y="7629"/>
                      <a:pt x="136" y="7618"/>
                      <a:pt x="136" y="7606"/>
                    </a:cubicBezTo>
                    <a:cubicBezTo>
                      <a:pt x="125" y="7550"/>
                      <a:pt x="102" y="7493"/>
                      <a:pt x="91" y="7437"/>
                    </a:cubicBezTo>
                    <a:cubicBezTo>
                      <a:pt x="46" y="7166"/>
                      <a:pt x="35" y="6873"/>
                      <a:pt x="80" y="6591"/>
                    </a:cubicBezTo>
                    <a:cubicBezTo>
                      <a:pt x="91" y="6410"/>
                      <a:pt x="114" y="6230"/>
                      <a:pt x="148" y="6049"/>
                    </a:cubicBezTo>
                    <a:cubicBezTo>
                      <a:pt x="148" y="6038"/>
                      <a:pt x="148" y="6026"/>
                      <a:pt x="148" y="6015"/>
                    </a:cubicBezTo>
                    <a:cubicBezTo>
                      <a:pt x="249" y="5417"/>
                      <a:pt x="418" y="4830"/>
                      <a:pt x="644" y="4266"/>
                    </a:cubicBezTo>
                    <a:lnTo>
                      <a:pt x="655" y="4221"/>
                    </a:lnTo>
                    <a:cubicBezTo>
                      <a:pt x="949" y="3499"/>
                      <a:pt x="1299" y="2799"/>
                      <a:pt x="1716" y="2133"/>
                    </a:cubicBezTo>
                    <a:cubicBezTo>
                      <a:pt x="1784" y="2009"/>
                      <a:pt x="1863" y="1896"/>
                      <a:pt x="1930" y="1784"/>
                    </a:cubicBezTo>
                    <a:cubicBezTo>
                      <a:pt x="1953" y="1761"/>
                      <a:pt x="1964" y="1739"/>
                      <a:pt x="1987" y="1716"/>
                    </a:cubicBezTo>
                    <a:cubicBezTo>
                      <a:pt x="2382" y="1073"/>
                      <a:pt x="2867" y="497"/>
                      <a:pt x="344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7" name="Google Shape;697;p17"/>
              <p:cNvSpPr/>
              <p:nvPr/>
            </p:nvSpPr>
            <p:spPr>
              <a:xfrm>
                <a:off x="5996771" y="4264289"/>
                <a:ext cx="48212" cy="149563"/>
              </a:xfrm>
              <a:custGeom>
                <a:rect b="b" l="l" r="r" t="t"/>
                <a:pathLst>
                  <a:path extrusionOk="0" h="2066" w="666">
                    <a:moveTo>
                      <a:pt x="45" y="0"/>
                    </a:moveTo>
                    <a:cubicBezTo>
                      <a:pt x="34" y="23"/>
                      <a:pt x="23" y="46"/>
                      <a:pt x="0" y="68"/>
                    </a:cubicBezTo>
                    <a:cubicBezTo>
                      <a:pt x="45" y="745"/>
                      <a:pt x="339" y="1445"/>
                      <a:pt x="632" y="2043"/>
                    </a:cubicBezTo>
                    <a:cubicBezTo>
                      <a:pt x="632" y="2054"/>
                      <a:pt x="643" y="2065"/>
                      <a:pt x="655" y="2065"/>
                    </a:cubicBezTo>
                    <a:cubicBezTo>
                      <a:pt x="666" y="2054"/>
                      <a:pt x="666" y="2043"/>
                      <a:pt x="666" y="2032"/>
                    </a:cubicBezTo>
                    <a:cubicBezTo>
                      <a:pt x="655" y="2020"/>
                      <a:pt x="655" y="2009"/>
                      <a:pt x="655" y="1998"/>
                    </a:cubicBezTo>
                    <a:cubicBezTo>
                      <a:pt x="361" y="1388"/>
                      <a:pt x="57" y="677"/>
                      <a:pt x="4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8" name="Google Shape;698;p17"/>
              <p:cNvSpPr/>
              <p:nvPr/>
            </p:nvSpPr>
            <p:spPr>
              <a:xfrm>
                <a:off x="6105356" y="4238156"/>
                <a:ext cx="139785" cy="67035"/>
              </a:xfrm>
              <a:custGeom>
                <a:rect b="b" l="l" r="r" t="t"/>
                <a:pathLst>
                  <a:path extrusionOk="0" h="926" w="1931">
                    <a:moveTo>
                      <a:pt x="1930" y="0"/>
                    </a:moveTo>
                    <a:lnTo>
                      <a:pt x="1930" y="0"/>
                    </a:lnTo>
                    <a:cubicBezTo>
                      <a:pt x="1603" y="181"/>
                      <a:pt x="1265" y="350"/>
                      <a:pt x="904" y="474"/>
                    </a:cubicBezTo>
                    <a:cubicBezTo>
                      <a:pt x="622" y="587"/>
                      <a:pt x="339" y="711"/>
                      <a:pt x="69" y="847"/>
                    </a:cubicBezTo>
                    <a:cubicBezTo>
                      <a:pt x="57" y="858"/>
                      <a:pt x="35" y="869"/>
                      <a:pt x="12" y="881"/>
                    </a:cubicBezTo>
                    <a:cubicBezTo>
                      <a:pt x="1" y="892"/>
                      <a:pt x="1" y="903"/>
                      <a:pt x="1" y="914"/>
                    </a:cubicBezTo>
                    <a:cubicBezTo>
                      <a:pt x="12" y="914"/>
                      <a:pt x="23" y="926"/>
                      <a:pt x="23" y="926"/>
                    </a:cubicBezTo>
                    <a:lnTo>
                      <a:pt x="35" y="926"/>
                    </a:lnTo>
                    <a:cubicBezTo>
                      <a:pt x="328" y="768"/>
                      <a:pt x="622" y="632"/>
                      <a:pt x="926" y="519"/>
                    </a:cubicBezTo>
                    <a:cubicBezTo>
                      <a:pt x="1265" y="395"/>
                      <a:pt x="1603" y="237"/>
                      <a:pt x="1919" y="57"/>
                    </a:cubicBezTo>
                    <a:cubicBezTo>
                      <a:pt x="1930" y="34"/>
                      <a:pt x="1930" y="12"/>
                      <a:pt x="19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9" name="Google Shape;699;p17"/>
              <p:cNvSpPr/>
              <p:nvPr/>
            </p:nvSpPr>
            <p:spPr>
              <a:xfrm>
                <a:off x="6012263" y="4430139"/>
                <a:ext cx="134066" cy="54801"/>
              </a:xfrm>
              <a:custGeom>
                <a:rect b="b" l="l" r="r" t="t"/>
                <a:pathLst>
                  <a:path extrusionOk="0" h="757" w="1852">
                    <a:moveTo>
                      <a:pt x="1851" y="0"/>
                    </a:moveTo>
                    <a:cubicBezTo>
                      <a:pt x="1276" y="305"/>
                      <a:pt x="666" y="542"/>
                      <a:pt x="46" y="711"/>
                    </a:cubicBezTo>
                    <a:lnTo>
                      <a:pt x="23" y="711"/>
                    </a:lnTo>
                    <a:cubicBezTo>
                      <a:pt x="12" y="711"/>
                      <a:pt x="0" y="722"/>
                      <a:pt x="0" y="734"/>
                    </a:cubicBezTo>
                    <a:cubicBezTo>
                      <a:pt x="12" y="756"/>
                      <a:pt x="12" y="756"/>
                      <a:pt x="23" y="756"/>
                    </a:cubicBezTo>
                    <a:cubicBezTo>
                      <a:pt x="644" y="598"/>
                      <a:pt x="1230" y="373"/>
                      <a:pt x="1795" y="79"/>
                    </a:cubicBezTo>
                    <a:cubicBezTo>
                      <a:pt x="1817" y="45"/>
                      <a:pt x="1829" y="23"/>
                      <a:pt x="18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0" name="Google Shape;700;p17"/>
              <p:cNvSpPr/>
              <p:nvPr/>
            </p:nvSpPr>
            <p:spPr>
              <a:xfrm>
                <a:off x="5939584" y="4455404"/>
                <a:ext cx="51542" cy="95703"/>
              </a:xfrm>
              <a:custGeom>
                <a:rect b="b" l="l" r="r" t="t"/>
                <a:pathLst>
                  <a:path extrusionOk="0" h="1322" w="712">
                    <a:moveTo>
                      <a:pt x="11" y="1"/>
                    </a:moveTo>
                    <a:cubicBezTo>
                      <a:pt x="11" y="24"/>
                      <a:pt x="0" y="57"/>
                      <a:pt x="0" y="80"/>
                    </a:cubicBezTo>
                    <a:cubicBezTo>
                      <a:pt x="181" y="520"/>
                      <a:pt x="406" y="926"/>
                      <a:pt x="677" y="1310"/>
                    </a:cubicBezTo>
                    <a:cubicBezTo>
                      <a:pt x="677" y="1321"/>
                      <a:pt x="689" y="1321"/>
                      <a:pt x="689" y="1321"/>
                    </a:cubicBezTo>
                    <a:lnTo>
                      <a:pt x="700" y="1321"/>
                    </a:lnTo>
                    <a:cubicBezTo>
                      <a:pt x="711" y="1321"/>
                      <a:pt x="711" y="1310"/>
                      <a:pt x="711" y="1299"/>
                    </a:cubicBezTo>
                    <a:cubicBezTo>
                      <a:pt x="700" y="1287"/>
                      <a:pt x="689" y="1276"/>
                      <a:pt x="689" y="1265"/>
                    </a:cubicBezTo>
                    <a:cubicBezTo>
                      <a:pt x="418" y="870"/>
                      <a:pt x="192" y="441"/>
                      <a:pt x="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1" name="Google Shape;701;p17"/>
              <p:cNvSpPr/>
              <p:nvPr/>
            </p:nvSpPr>
            <p:spPr>
              <a:xfrm>
                <a:off x="5977154" y="4572244"/>
                <a:ext cx="72752" cy="42567"/>
              </a:xfrm>
              <a:custGeom>
                <a:rect b="b" l="l" r="r" t="t"/>
                <a:pathLst>
                  <a:path extrusionOk="0" h="588" w="1005">
                    <a:moveTo>
                      <a:pt x="1005" y="1"/>
                    </a:moveTo>
                    <a:lnTo>
                      <a:pt x="1005" y="1"/>
                    </a:lnTo>
                    <a:cubicBezTo>
                      <a:pt x="835" y="102"/>
                      <a:pt x="677" y="204"/>
                      <a:pt x="531" y="305"/>
                    </a:cubicBezTo>
                    <a:cubicBezTo>
                      <a:pt x="418" y="362"/>
                      <a:pt x="316" y="418"/>
                      <a:pt x="203" y="463"/>
                    </a:cubicBezTo>
                    <a:cubicBezTo>
                      <a:pt x="147" y="497"/>
                      <a:pt x="79" y="520"/>
                      <a:pt x="12" y="553"/>
                    </a:cubicBezTo>
                    <a:cubicBezTo>
                      <a:pt x="0" y="565"/>
                      <a:pt x="0" y="576"/>
                      <a:pt x="12" y="587"/>
                    </a:cubicBezTo>
                    <a:lnTo>
                      <a:pt x="23" y="587"/>
                    </a:lnTo>
                    <a:cubicBezTo>
                      <a:pt x="91" y="542"/>
                      <a:pt x="158" y="520"/>
                      <a:pt x="215" y="497"/>
                    </a:cubicBezTo>
                    <a:cubicBezTo>
                      <a:pt x="328" y="441"/>
                      <a:pt x="440" y="396"/>
                      <a:pt x="542" y="328"/>
                    </a:cubicBezTo>
                    <a:cubicBezTo>
                      <a:pt x="677" y="249"/>
                      <a:pt x="813" y="170"/>
                      <a:pt x="937" y="91"/>
                    </a:cubicBezTo>
                    <a:lnTo>
                      <a:pt x="10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2" name="Google Shape;702;p17"/>
              <p:cNvSpPr/>
              <p:nvPr/>
            </p:nvSpPr>
            <p:spPr>
              <a:xfrm>
                <a:off x="5871755" y="4478786"/>
                <a:ext cx="709132" cy="657975"/>
              </a:xfrm>
              <a:custGeom>
                <a:rect b="b" l="l" r="r" t="t"/>
                <a:pathLst>
                  <a:path extrusionOk="0" h="9089" w="9796">
                    <a:moveTo>
                      <a:pt x="6685" y="1"/>
                    </a:moveTo>
                    <a:cubicBezTo>
                      <a:pt x="5914" y="1"/>
                      <a:pt x="5160" y="171"/>
                      <a:pt x="4537" y="423"/>
                    </a:cubicBezTo>
                    <a:cubicBezTo>
                      <a:pt x="1231" y="1754"/>
                      <a:pt x="1" y="5692"/>
                      <a:pt x="260" y="9010"/>
                    </a:cubicBezTo>
                    <a:cubicBezTo>
                      <a:pt x="260" y="9055"/>
                      <a:pt x="294" y="9089"/>
                      <a:pt x="339" y="9089"/>
                    </a:cubicBezTo>
                    <a:lnTo>
                      <a:pt x="350" y="9089"/>
                    </a:lnTo>
                    <a:cubicBezTo>
                      <a:pt x="396" y="9078"/>
                      <a:pt x="441" y="9044"/>
                      <a:pt x="429" y="8999"/>
                    </a:cubicBezTo>
                    <a:cubicBezTo>
                      <a:pt x="192" y="5850"/>
                      <a:pt x="1400" y="1878"/>
                      <a:pt x="4605" y="581"/>
                    </a:cubicBezTo>
                    <a:cubicBezTo>
                      <a:pt x="5208" y="339"/>
                      <a:pt x="5934" y="176"/>
                      <a:pt x="6675" y="176"/>
                    </a:cubicBezTo>
                    <a:cubicBezTo>
                      <a:pt x="7737" y="176"/>
                      <a:pt x="8832" y="510"/>
                      <a:pt x="9649" y="1427"/>
                    </a:cubicBezTo>
                    <a:cubicBezTo>
                      <a:pt x="9660" y="1444"/>
                      <a:pt x="9680" y="1452"/>
                      <a:pt x="9701" y="1452"/>
                    </a:cubicBezTo>
                    <a:cubicBezTo>
                      <a:pt x="9722" y="1452"/>
                      <a:pt x="9745" y="1444"/>
                      <a:pt x="9761" y="1427"/>
                    </a:cubicBezTo>
                    <a:cubicBezTo>
                      <a:pt x="9795" y="1393"/>
                      <a:pt x="9795" y="1337"/>
                      <a:pt x="9761" y="1303"/>
                    </a:cubicBezTo>
                    <a:cubicBezTo>
                      <a:pt x="8919" y="348"/>
                      <a:pt x="7784" y="1"/>
                      <a:pt x="668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3" name="Google Shape;703;p17"/>
              <p:cNvSpPr/>
              <p:nvPr/>
            </p:nvSpPr>
            <p:spPr>
              <a:xfrm>
                <a:off x="6488513" y="4499635"/>
                <a:ext cx="330895" cy="354506"/>
              </a:xfrm>
              <a:custGeom>
                <a:rect b="b" l="l" r="r" t="t"/>
                <a:pathLst>
                  <a:path extrusionOk="0" h="4897" w="4571">
                    <a:moveTo>
                      <a:pt x="2180" y="0"/>
                    </a:moveTo>
                    <a:cubicBezTo>
                      <a:pt x="2067" y="0"/>
                      <a:pt x="1953" y="14"/>
                      <a:pt x="1840" y="44"/>
                    </a:cubicBezTo>
                    <a:cubicBezTo>
                      <a:pt x="1727" y="67"/>
                      <a:pt x="1625" y="101"/>
                      <a:pt x="1524" y="146"/>
                    </a:cubicBezTo>
                    <a:cubicBezTo>
                      <a:pt x="903" y="360"/>
                      <a:pt x="406" y="846"/>
                      <a:pt x="192" y="1466"/>
                    </a:cubicBezTo>
                    <a:cubicBezTo>
                      <a:pt x="158" y="1590"/>
                      <a:pt x="124" y="1714"/>
                      <a:pt x="113" y="1850"/>
                    </a:cubicBezTo>
                    <a:cubicBezTo>
                      <a:pt x="0" y="2832"/>
                      <a:pt x="632" y="3588"/>
                      <a:pt x="1411" y="4084"/>
                    </a:cubicBezTo>
                    <a:cubicBezTo>
                      <a:pt x="1828" y="4355"/>
                      <a:pt x="2280" y="4569"/>
                      <a:pt x="2742" y="4727"/>
                    </a:cubicBezTo>
                    <a:cubicBezTo>
                      <a:pt x="2990" y="4829"/>
                      <a:pt x="3261" y="4885"/>
                      <a:pt x="3532" y="4897"/>
                    </a:cubicBezTo>
                    <a:cubicBezTo>
                      <a:pt x="3701" y="4897"/>
                      <a:pt x="3859" y="4851"/>
                      <a:pt x="4006" y="4772"/>
                    </a:cubicBezTo>
                    <a:cubicBezTo>
                      <a:pt x="4525" y="4468"/>
                      <a:pt x="4570" y="3746"/>
                      <a:pt x="4491" y="3148"/>
                    </a:cubicBezTo>
                    <a:cubicBezTo>
                      <a:pt x="4390" y="2313"/>
                      <a:pt x="4141" y="1466"/>
                      <a:pt x="3622" y="789"/>
                    </a:cubicBezTo>
                    <a:cubicBezTo>
                      <a:pt x="3284" y="348"/>
                      <a:pt x="2743" y="0"/>
                      <a:pt x="218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4" name="Google Shape;704;p17"/>
              <p:cNvSpPr/>
              <p:nvPr/>
            </p:nvSpPr>
            <p:spPr>
              <a:xfrm>
                <a:off x="6483590" y="4485664"/>
                <a:ext cx="178152" cy="191189"/>
              </a:xfrm>
              <a:custGeom>
                <a:rect b="b" l="l" r="r" t="t"/>
                <a:pathLst>
                  <a:path extrusionOk="0" h="2641" w="2461">
                    <a:moveTo>
                      <a:pt x="2099" y="0"/>
                    </a:moveTo>
                    <a:cubicBezTo>
                      <a:pt x="1625" y="34"/>
                      <a:pt x="1185" y="237"/>
                      <a:pt x="847" y="576"/>
                    </a:cubicBezTo>
                    <a:cubicBezTo>
                      <a:pt x="497" y="937"/>
                      <a:pt x="237" y="1377"/>
                      <a:pt x="79" y="1862"/>
                    </a:cubicBezTo>
                    <a:cubicBezTo>
                      <a:pt x="12" y="2032"/>
                      <a:pt x="0" y="2212"/>
                      <a:pt x="57" y="2381"/>
                    </a:cubicBezTo>
                    <a:cubicBezTo>
                      <a:pt x="57" y="2415"/>
                      <a:pt x="79" y="2438"/>
                      <a:pt x="113" y="2460"/>
                    </a:cubicBezTo>
                    <a:cubicBezTo>
                      <a:pt x="123" y="2465"/>
                      <a:pt x="134" y="2468"/>
                      <a:pt x="145" y="2468"/>
                    </a:cubicBezTo>
                    <a:cubicBezTo>
                      <a:pt x="183" y="2468"/>
                      <a:pt x="225" y="2441"/>
                      <a:pt x="260" y="2415"/>
                    </a:cubicBezTo>
                    <a:cubicBezTo>
                      <a:pt x="429" y="2257"/>
                      <a:pt x="576" y="2065"/>
                      <a:pt x="689" y="1851"/>
                    </a:cubicBezTo>
                    <a:lnTo>
                      <a:pt x="926" y="1445"/>
                    </a:lnTo>
                    <a:cubicBezTo>
                      <a:pt x="971" y="1558"/>
                      <a:pt x="960" y="1704"/>
                      <a:pt x="982" y="1828"/>
                    </a:cubicBezTo>
                    <a:cubicBezTo>
                      <a:pt x="1039" y="2077"/>
                      <a:pt x="1140" y="2314"/>
                      <a:pt x="1287" y="2539"/>
                    </a:cubicBezTo>
                    <a:cubicBezTo>
                      <a:pt x="1298" y="2573"/>
                      <a:pt x="1332" y="2607"/>
                      <a:pt x="1366" y="2630"/>
                    </a:cubicBezTo>
                    <a:cubicBezTo>
                      <a:pt x="1386" y="2637"/>
                      <a:pt x="1407" y="2641"/>
                      <a:pt x="1428" y="2641"/>
                    </a:cubicBezTo>
                    <a:cubicBezTo>
                      <a:pt x="1498" y="2641"/>
                      <a:pt x="1565" y="2598"/>
                      <a:pt x="1592" y="2528"/>
                    </a:cubicBezTo>
                    <a:cubicBezTo>
                      <a:pt x="1625" y="2449"/>
                      <a:pt x="1625" y="2348"/>
                      <a:pt x="1603" y="2269"/>
                    </a:cubicBezTo>
                    <a:cubicBezTo>
                      <a:pt x="1569" y="2020"/>
                      <a:pt x="1513" y="1772"/>
                      <a:pt x="1422" y="1535"/>
                    </a:cubicBezTo>
                    <a:lnTo>
                      <a:pt x="1422" y="1535"/>
                    </a:lnTo>
                    <a:cubicBezTo>
                      <a:pt x="1592" y="1682"/>
                      <a:pt x="1772" y="1806"/>
                      <a:pt x="1964" y="1907"/>
                    </a:cubicBezTo>
                    <a:cubicBezTo>
                      <a:pt x="2035" y="1971"/>
                      <a:pt x="2123" y="2006"/>
                      <a:pt x="2216" y="2006"/>
                    </a:cubicBezTo>
                    <a:cubicBezTo>
                      <a:pt x="2255" y="2006"/>
                      <a:pt x="2296" y="2000"/>
                      <a:pt x="2336" y="1986"/>
                    </a:cubicBezTo>
                    <a:cubicBezTo>
                      <a:pt x="2348" y="1986"/>
                      <a:pt x="2370" y="1964"/>
                      <a:pt x="2381" y="1953"/>
                    </a:cubicBezTo>
                    <a:cubicBezTo>
                      <a:pt x="2393" y="1930"/>
                      <a:pt x="2393" y="1919"/>
                      <a:pt x="2393" y="1896"/>
                    </a:cubicBezTo>
                    <a:cubicBezTo>
                      <a:pt x="2381" y="1806"/>
                      <a:pt x="2348" y="1716"/>
                      <a:pt x="2280" y="1648"/>
                    </a:cubicBezTo>
                    <a:cubicBezTo>
                      <a:pt x="2077" y="1377"/>
                      <a:pt x="1840" y="1140"/>
                      <a:pt x="1569" y="937"/>
                    </a:cubicBezTo>
                    <a:cubicBezTo>
                      <a:pt x="1840" y="824"/>
                      <a:pt x="2088" y="666"/>
                      <a:pt x="2325" y="486"/>
                    </a:cubicBezTo>
                    <a:cubicBezTo>
                      <a:pt x="2404" y="441"/>
                      <a:pt x="2460" y="350"/>
                      <a:pt x="2460" y="260"/>
                    </a:cubicBezTo>
                    <a:cubicBezTo>
                      <a:pt x="2460" y="181"/>
                      <a:pt x="2415" y="102"/>
                      <a:pt x="2336" y="57"/>
                    </a:cubicBezTo>
                    <a:cubicBezTo>
                      <a:pt x="2269" y="23"/>
                      <a:pt x="2190" y="0"/>
                      <a:pt x="209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5" name="Google Shape;705;p17"/>
              <p:cNvSpPr/>
              <p:nvPr/>
            </p:nvSpPr>
            <p:spPr>
              <a:xfrm>
                <a:off x="6583271" y="4713263"/>
                <a:ext cx="21283" cy="27726"/>
              </a:xfrm>
              <a:custGeom>
                <a:rect b="b" l="l" r="r" t="t"/>
                <a:pathLst>
                  <a:path extrusionOk="0" h="383" w="294">
                    <a:moveTo>
                      <a:pt x="104" y="1"/>
                    </a:moveTo>
                    <a:cubicBezTo>
                      <a:pt x="82" y="1"/>
                      <a:pt x="61" y="8"/>
                      <a:pt x="45" y="27"/>
                    </a:cubicBezTo>
                    <a:cubicBezTo>
                      <a:pt x="0" y="84"/>
                      <a:pt x="34" y="197"/>
                      <a:pt x="57" y="253"/>
                    </a:cubicBezTo>
                    <a:cubicBezTo>
                      <a:pt x="68" y="298"/>
                      <a:pt x="90" y="332"/>
                      <a:pt x="124" y="355"/>
                    </a:cubicBezTo>
                    <a:cubicBezTo>
                      <a:pt x="143" y="373"/>
                      <a:pt x="167" y="382"/>
                      <a:pt x="191" y="382"/>
                    </a:cubicBezTo>
                    <a:cubicBezTo>
                      <a:pt x="238" y="382"/>
                      <a:pt x="286" y="347"/>
                      <a:pt x="294" y="287"/>
                    </a:cubicBezTo>
                    <a:cubicBezTo>
                      <a:pt x="294" y="253"/>
                      <a:pt x="294" y="219"/>
                      <a:pt x="282" y="185"/>
                    </a:cubicBezTo>
                    <a:cubicBezTo>
                      <a:pt x="271" y="129"/>
                      <a:pt x="248" y="95"/>
                      <a:pt x="226" y="50"/>
                    </a:cubicBezTo>
                    <a:cubicBezTo>
                      <a:pt x="196" y="28"/>
                      <a:pt x="147" y="1"/>
                      <a:pt x="1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6" name="Google Shape;706;p17"/>
              <p:cNvSpPr/>
              <p:nvPr/>
            </p:nvSpPr>
            <p:spPr>
              <a:xfrm>
                <a:off x="6651027" y="4658101"/>
                <a:ext cx="22151" cy="27437"/>
              </a:xfrm>
              <a:custGeom>
                <a:rect b="b" l="l" r="r" t="t"/>
                <a:pathLst>
                  <a:path extrusionOk="0" h="379" w="306">
                    <a:moveTo>
                      <a:pt x="114" y="1"/>
                    </a:moveTo>
                    <a:cubicBezTo>
                      <a:pt x="92" y="1"/>
                      <a:pt x="72" y="7"/>
                      <a:pt x="57" y="22"/>
                    </a:cubicBezTo>
                    <a:cubicBezTo>
                      <a:pt x="1" y="78"/>
                      <a:pt x="46" y="203"/>
                      <a:pt x="68" y="259"/>
                    </a:cubicBezTo>
                    <a:cubicBezTo>
                      <a:pt x="80" y="293"/>
                      <a:pt x="102" y="327"/>
                      <a:pt x="136" y="349"/>
                    </a:cubicBezTo>
                    <a:cubicBezTo>
                      <a:pt x="150" y="371"/>
                      <a:pt x="174" y="379"/>
                      <a:pt x="198" y="379"/>
                    </a:cubicBezTo>
                    <a:cubicBezTo>
                      <a:pt x="211" y="379"/>
                      <a:pt x="225" y="376"/>
                      <a:pt x="238" y="372"/>
                    </a:cubicBezTo>
                    <a:cubicBezTo>
                      <a:pt x="272" y="349"/>
                      <a:pt x="294" y="327"/>
                      <a:pt x="305" y="282"/>
                    </a:cubicBezTo>
                    <a:cubicBezTo>
                      <a:pt x="305" y="248"/>
                      <a:pt x="305" y="214"/>
                      <a:pt x="294" y="180"/>
                    </a:cubicBezTo>
                    <a:cubicBezTo>
                      <a:pt x="283" y="135"/>
                      <a:pt x="260" y="90"/>
                      <a:pt x="226" y="56"/>
                    </a:cubicBezTo>
                    <a:cubicBezTo>
                      <a:pt x="204" y="26"/>
                      <a:pt x="156" y="1"/>
                      <a:pt x="11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7" name="Google Shape;707;p17"/>
              <p:cNvSpPr/>
              <p:nvPr/>
            </p:nvSpPr>
            <p:spPr>
              <a:xfrm>
                <a:off x="6704161" y="4606847"/>
                <a:ext cx="22079" cy="27509"/>
              </a:xfrm>
              <a:custGeom>
                <a:rect b="b" l="l" r="r" t="t"/>
                <a:pathLst>
                  <a:path extrusionOk="0" h="380" w="305">
                    <a:moveTo>
                      <a:pt x="121" y="1"/>
                    </a:moveTo>
                    <a:cubicBezTo>
                      <a:pt x="97" y="1"/>
                      <a:pt x="73" y="9"/>
                      <a:pt x="57" y="30"/>
                    </a:cubicBezTo>
                    <a:cubicBezTo>
                      <a:pt x="0" y="87"/>
                      <a:pt x="45" y="200"/>
                      <a:pt x="68" y="256"/>
                    </a:cubicBezTo>
                    <a:cubicBezTo>
                      <a:pt x="79" y="290"/>
                      <a:pt x="102" y="324"/>
                      <a:pt x="136" y="346"/>
                    </a:cubicBezTo>
                    <a:cubicBezTo>
                      <a:pt x="155" y="369"/>
                      <a:pt x="179" y="379"/>
                      <a:pt x="204" y="379"/>
                    </a:cubicBezTo>
                    <a:cubicBezTo>
                      <a:pt x="251" y="379"/>
                      <a:pt x="297" y="342"/>
                      <a:pt x="305" y="290"/>
                    </a:cubicBezTo>
                    <a:cubicBezTo>
                      <a:pt x="305" y="245"/>
                      <a:pt x="305" y="211"/>
                      <a:pt x="294" y="177"/>
                    </a:cubicBezTo>
                    <a:cubicBezTo>
                      <a:pt x="282" y="132"/>
                      <a:pt x="260" y="87"/>
                      <a:pt x="226" y="53"/>
                    </a:cubicBezTo>
                    <a:cubicBezTo>
                      <a:pt x="205" y="25"/>
                      <a:pt x="161" y="1"/>
                      <a:pt x="1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8" name="Google Shape;708;p17"/>
              <p:cNvSpPr/>
              <p:nvPr/>
            </p:nvSpPr>
            <p:spPr>
              <a:xfrm>
                <a:off x="6758019" y="4682280"/>
                <a:ext cx="22151" cy="27582"/>
              </a:xfrm>
              <a:custGeom>
                <a:rect b="b" l="l" r="r" t="t"/>
                <a:pathLst>
                  <a:path extrusionOk="0" h="381" w="306">
                    <a:moveTo>
                      <a:pt x="108" y="0"/>
                    </a:moveTo>
                    <a:cubicBezTo>
                      <a:pt x="86" y="0"/>
                      <a:pt x="65" y="8"/>
                      <a:pt x="46" y="26"/>
                    </a:cubicBezTo>
                    <a:cubicBezTo>
                      <a:pt x="1" y="83"/>
                      <a:pt x="46" y="207"/>
                      <a:pt x="69" y="252"/>
                    </a:cubicBezTo>
                    <a:cubicBezTo>
                      <a:pt x="80" y="297"/>
                      <a:pt x="103" y="331"/>
                      <a:pt x="125" y="354"/>
                    </a:cubicBezTo>
                    <a:cubicBezTo>
                      <a:pt x="150" y="370"/>
                      <a:pt x="181" y="381"/>
                      <a:pt x="209" y="381"/>
                    </a:cubicBezTo>
                    <a:cubicBezTo>
                      <a:pt x="219" y="381"/>
                      <a:pt x="229" y="379"/>
                      <a:pt x="238" y="376"/>
                    </a:cubicBezTo>
                    <a:cubicBezTo>
                      <a:pt x="272" y="354"/>
                      <a:pt x="294" y="320"/>
                      <a:pt x="294" y="286"/>
                    </a:cubicBezTo>
                    <a:cubicBezTo>
                      <a:pt x="306" y="252"/>
                      <a:pt x="294" y="218"/>
                      <a:pt x="294" y="184"/>
                    </a:cubicBezTo>
                    <a:cubicBezTo>
                      <a:pt x="283" y="139"/>
                      <a:pt x="261" y="94"/>
                      <a:pt x="227" y="60"/>
                    </a:cubicBezTo>
                    <a:cubicBezTo>
                      <a:pt x="197" y="30"/>
                      <a:pt x="151" y="0"/>
                      <a:pt x="1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9" name="Google Shape;709;p17"/>
              <p:cNvSpPr/>
              <p:nvPr/>
            </p:nvSpPr>
            <p:spPr>
              <a:xfrm>
                <a:off x="6675567" y="4776172"/>
                <a:ext cx="22079" cy="27654"/>
              </a:xfrm>
              <a:custGeom>
                <a:rect b="b" l="l" r="r" t="t"/>
                <a:pathLst>
                  <a:path extrusionOk="0" h="382" w="305">
                    <a:moveTo>
                      <a:pt x="109" y="0"/>
                    </a:moveTo>
                    <a:cubicBezTo>
                      <a:pt x="87" y="0"/>
                      <a:pt x="65" y="8"/>
                      <a:pt x="45" y="27"/>
                    </a:cubicBezTo>
                    <a:cubicBezTo>
                      <a:pt x="0" y="84"/>
                      <a:pt x="45" y="196"/>
                      <a:pt x="68" y="253"/>
                    </a:cubicBezTo>
                    <a:cubicBezTo>
                      <a:pt x="79" y="287"/>
                      <a:pt x="102" y="332"/>
                      <a:pt x="124" y="354"/>
                    </a:cubicBezTo>
                    <a:cubicBezTo>
                      <a:pt x="149" y="371"/>
                      <a:pt x="180" y="381"/>
                      <a:pt x="208" y="381"/>
                    </a:cubicBezTo>
                    <a:cubicBezTo>
                      <a:pt x="218" y="381"/>
                      <a:pt x="228" y="380"/>
                      <a:pt x="237" y="377"/>
                    </a:cubicBezTo>
                    <a:cubicBezTo>
                      <a:pt x="271" y="354"/>
                      <a:pt x="294" y="321"/>
                      <a:pt x="294" y="287"/>
                    </a:cubicBezTo>
                    <a:cubicBezTo>
                      <a:pt x="305" y="253"/>
                      <a:pt x="294" y="219"/>
                      <a:pt x="282" y="185"/>
                    </a:cubicBezTo>
                    <a:cubicBezTo>
                      <a:pt x="271" y="129"/>
                      <a:pt x="260" y="95"/>
                      <a:pt x="226" y="50"/>
                    </a:cubicBezTo>
                    <a:cubicBezTo>
                      <a:pt x="196" y="28"/>
                      <a:pt x="152" y="0"/>
                      <a:pt x="1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0" name="Google Shape;710;p17"/>
              <p:cNvSpPr/>
              <p:nvPr/>
            </p:nvSpPr>
            <p:spPr>
              <a:xfrm>
                <a:off x="6705754" y="4678588"/>
                <a:ext cx="22948" cy="26713"/>
              </a:xfrm>
              <a:custGeom>
                <a:rect b="b" l="l" r="r" t="t"/>
                <a:pathLst>
                  <a:path extrusionOk="0" h="369" w="317">
                    <a:moveTo>
                      <a:pt x="115" y="1"/>
                    </a:moveTo>
                    <a:cubicBezTo>
                      <a:pt x="85" y="1"/>
                      <a:pt x="55" y="13"/>
                      <a:pt x="35" y="44"/>
                    </a:cubicBezTo>
                    <a:cubicBezTo>
                      <a:pt x="1" y="100"/>
                      <a:pt x="57" y="213"/>
                      <a:pt x="80" y="269"/>
                    </a:cubicBezTo>
                    <a:cubicBezTo>
                      <a:pt x="102" y="303"/>
                      <a:pt x="125" y="337"/>
                      <a:pt x="159" y="360"/>
                    </a:cubicBezTo>
                    <a:cubicBezTo>
                      <a:pt x="176" y="365"/>
                      <a:pt x="195" y="368"/>
                      <a:pt x="215" y="368"/>
                    </a:cubicBezTo>
                    <a:cubicBezTo>
                      <a:pt x="235" y="368"/>
                      <a:pt x="255" y="365"/>
                      <a:pt x="272" y="360"/>
                    </a:cubicBezTo>
                    <a:cubicBezTo>
                      <a:pt x="294" y="337"/>
                      <a:pt x="317" y="303"/>
                      <a:pt x="317" y="269"/>
                    </a:cubicBezTo>
                    <a:cubicBezTo>
                      <a:pt x="317" y="224"/>
                      <a:pt x="305" y="190"/>
                      <a:pt x="294" y="156"/>
                    </a:cubicBezTo>
                    <a:cubicBezTo>
                      <a:pt x="283" y="111"/>
                      <a:pt x="249" y="77"/>
                      <a:pt x="215" y="44"/>
                    </a:cubicBezTo>
                    <a:cubicBezTo>
                      <a:pt x="190" y="19"/>
                      <a:pt x="152" y="1"/>
                      <a:pt x="1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1" name="Google Shape;711;p17"/>
              <p:cNvSpPr/>
              <p:nvPr/>
            </p:nvSpPr>
            <p:spPr>
              <a:xfrm>
                <a:off x="6731090" y="4750762"/>
                <a:ext cx="22948" cy="27002"/>
              </a:xfrm>
              <a:custGeom>
                <a:rect b="b" l="l" r="r" t="t"/>
                <a:pathLst>
                  <a:path extrusionOk="0" h="373" w="317">
                    <a:moveTo>
                      <a:pt x="104" y="1"/>
                    </a:moveTo>
                    <a:cubicBezTo>
                      <a:pt x="75" y="1"/>
                      <a:pt x="49" y="11"/>
                      <a:pt x="34" y="40"/>
                    </a:cubicBezTo>
                    <a:cubicBezTo>
                      <a:pt x="1" y="107"/>
                      <a:pt x="57" y="209"/>
                      <a:pt x="80" y="265"/>
                    </a:cubicBezTo>
                    <a:cubicBezTo>
                      <a:pt x="102" y="299"/>
                      <a:pt x="125" y="333"/>
                      <a:pt x="159" y="356"/>
                    </a:cubicBezTo>
                    <a:cubicBezTo>
                      <a:pt x="175" y="367"/>
                      <a:pt x="195" y="373"/>
                      <a:pt x="215" y="373"/>
                    </a:cubicBezTo>
                    <a:cubicBezTo>
                      <a:pt x="235" y="373"/>
                      <a:pt x="254" y="367"/>
                      <a:pt x="271" y="356"/>
                    </a:cubicBezTo>
                    <a:cubicBezTo>
                      <a:pt x="294" y="333"/>
                      <a:pt x="317" y="299"/>
                      <a:pt x="317" y="265"/>
                    </a:cubicBezTo>
                    <a:cubicBezTo>
                      <a:pt x="317" y="231"/>
                      <a:pt x="305" y="186"/>
                      <a:pt x="294" y="164"/>
                    </a:cubicBezTo>
                    <a:cubicBezTo>
                      <a:pt x="271" y="119"/>
                      <a:pt x="249" y="74"/>
                      <a:pt x="215" y="40"/>
                    </a:cubicBezTo>
                    <a:cubicBezTo>
                      <a:pt x="189" y="20"/>
                      <a:pt x="144" y="1"/>
                      <a:pt x="1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2" name="Google Shape;712;p17"/>
              <p:cNvSpPr/>
              <p:nvPr/>
            </p:nvSpPr>
            <p:spPr>
              <a:xfrm>
                <a:off x="6650231" y="4727163"/>
                <a:ext cx="28666" cy="22007"/>
              </a:xfrm>
              <a:custGeom>
                <a:rect b="b" l="l" r="r" t="t"/>
                <a:pathLst>
                  <a:path extrusionOk="0" h="304" w="396">
                    <a:moveTo>
                      <a:pt x="109" y="0"/>
                    </a:moveTo>
                    <a:cubicBezTo>
                      <a:pt x="63" y="0"/>
                      <a:pt x="23" y="20"/>
                      <a:pt x="12" y="72"/>
                    </a:cubicBezTo>
                    <a:cubicBezTo>
                      <a:pt x="0" y="185"/>
                      <a:pt x="113" y="253"/>
                      <a:pt x="204" y="287"/>
                    </a:cubicBezTo>
                    <a:cubicBezTo>
                      <a:pt x="226" y="298"/>
                      <a:pt x="249" y="304"/>
                      <a:pt x="271" y="304"/>
                    </a:cubicBezTo>
                    <a:cubicBezTo>
                      <a:pt x="294" y="304"/>
                      <a:pt x="316" y="298"/>
                      <a:pt x="339" y="287"/>
                    </a:cubicBezTo>
                    <a:cubicBezTo>
                      <a:pt x="384" y="242"/>
                      <a:pt x="395" y="185"/>
                      <a:pt x="362" y="140"/>
                    </a:cubicBezTo>
                    <a:cubicBezTo>
                      <a:pt x="328" y="95"/>
                      <a:pt x="283" y="50"/>
                      <a:pt x="237" y="38"/>
                    </a:cubicBezTo>
                    <a:cubicBezTo>
                      <a:pt x="199" y="17"/>
                      <a:pt x="151" y="0"/>
                      <a:pt x="1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3" name="Google Shape;713;p17"/>
              <p:cNvSpPr/>
              <p:nvPr/>
            </p:nvSpPr>
            <p:spPr>
              <a:xfrm>
                <a:off x="5907732" y="4714566"/>
                <a:ext cx="509770" cy="334888"/>
              </a:xfrm>
              <a:custGeom>
                <a:rect b="b" l="l" r="r" t="t"/>
                <a:pathLst>
                  <a:path extrusionOk="0" h="4626" w="7042">
                    <a:moveTo>
                      <a:pt x="3811" y="0"/>
                    </a:moveTo>
                    <a:cubicBezTo>
                      <a:pt x="3770" y="0"/>
                      <a:pt x="3729" y="4"/>
                      <a:pt x="3690" y="9"/>
                    </a:cubicBezTo>
                    <a:cubicBezTo>
                      <a:pt x="3634" y="9"/>
                      <a:pt x="3577" y="32"/>
                      <a:pt x="3509" y="43"/>
                    </a:cubicBezTo>
                    <a:lnTo>
                      <a:pt x="3453" y="54"/>
                    </a:lnTo>
                    <a:cubicBezTo>
                      <a:pt x="2753" y="235"/>
                      <a:pt x="2122" y="574"/>
                      <a:pt x="1591" y="1047"/>
                    </a:cubicBezTo>
                    <a:lnTo>
                      <a:pt x="1535" y="1093"/>
                    </a:lnTo>
                    <a:lnTo>
                      <a:pt x="1456" y="1172"/>
                    </a:lnTo>
                    <a:cubicBezTo>
                      <a:pt x="959" y="1634"/>
                      <a:pt x="497" y="2142"/>
                      <a:pt x="90" y="2695"/>
                    </a:cubicBezTo>
                    <a:cubicBezTo>
                      <a:pt x="68" y="2717"/>
                      <a:pt x="57" y="2740"/>
                      <a:pt x="34" y="2763"/>
                    </a:cubicBezTo>
                    <a:lnTo>
                      <a:pt x="0" y="2819"/>
                    </a:lnTo>
                    <a:cubicBezTo>
                      <a:pt x="609" y="3451"/>
                      <a:pt x="1354" y="3936"/>
                      <a:pt x="2178" y="4252"/>
                    </a:cubicBezTo>
                    <a:lnTo>
                      <a:pt x="2234" y="4275"/>
                    </a:lnTo>
                    <a:cubicBezTo>
                      <a:pt x="2883" y="4502"/>
                      <a:pt x="3563" y="4625"/>
                      <a:pt x="4244" y="4625"/>
                    </a:cubicBezTo>
                    <a:cubicBezTo>
                      <a:pt x="4274" y="4625"/>
                      <a:pt x="4304" y="4625"/>
                      <a:pt x="4333" y="4625"/>
                    </a:cubicBezTo>
                    <a:lnTo>
                      <a:pt x="4390" y="4625"/>
                    </a:lnTo>
                    <a:cubicBezTo>
                      <a:pt x="4548" y="4625"/>
                      <a:pt x="4706" y="4613"/>
                      <a:pt x="4852" y="4591"/>
                    </a:cubicBezTo>
                    <a:cubicBezTo>
                      <a:pt x="5033" y="4591"/>
                      <a:pt x="5213" y="4523"/>
                      <a:pt x="5349" y="4410"/>
                    </a:cubicBezTo>
                    <a:cubicBezTo>
                      <a:pt x="5473" y="4275"/>
                      <a:pt x="5462" y="4026"/>
                      <a:pt x="5304" y="3959"/>
                    </a:cubicBezTo>
                    <a:cubicBezTo>
                      <a:pt x="5417" y="3925"/>
                      <a:pt x="5597" y="3914"/>
                      <a:pt x="5721" y="3880"/>
                    </a:cubicBezTo>
                    <a:lnTo>
                      <a:pt x="5766" y="3880"/>
                    </a:lnTo>
                    <a:cubicBezTo>
                      <a:pt x="6105" y="3801"/>
                      <a:pt x="6455" y="3722"/>
                      <a:pt x="6725" y="3507"/>
                    </a:cubicBezTo>
                    <a:cubicBezTo>
                      <a:pt x="6929" y="3338"/>
                      <a:pt x="7041" y="3090"/>
                      <a:pt x="7041" y="2830"/>
                    </a:cubicBezTo>
                    <a:cubicBezTo>
                      <a:pt x="7041" y="2819"/>
                      <a:pt x="7041" y="2796"/>
                      <a:pt x="7041" y="2785"/>
                    </a:cubicBezTo>
                    <a:cubicBezTo>
                      <a:pt x="7030" y="2684"/>
                      <a:pt x="6996" y="2593"/>
                      <a:pt x="6940" y="2514"/>
                    </a:cubicBezTo>
                    <a:cubicBezTo>
                      <a:pt x="6658" y="2086"/>
                      <a:pt x="6285" y="1724"/>
                      <a:pt x="5834" y="1454"/>
                    </a:cubicBezTo>
                    <a:lnTo>
                      <a:pt x="5800" y="1431"/>
                    </a:lnTo>
                    <a:cubicBezTo>
                      <a:pt x="5473" y="1239"/>
                      <a:pt x="5112" y="1093"/>
                      <a:pt x="4739" y="1014"/>
                    </a:cubicBezTo>
                    <a:cubicBezTo>
                      <a:pt x="4717" y="1002"/>
                      <a:pt x="4706" y="1002"/>
                      <a:pt x="4683" y="1002"/>
                    </a:cubicBezTo>
                    <a:cubicBezTo>
                      <a:pt x="4462" y="949"/>
                      <a:pt x="4240" y="931"/>
                      <a:pt x="4019" y="931"/>
                    </a:cubicBezTo>
                    <a:cubicBezTo>
                      <a:pt x="3958" y="931"/>
                      <a:pt x="3897" y="932"/>
                      <a:pt x="3837" y="935"/>
                    </a:cubicBezTo>
                    <a:cubicBezTo>
                      <a:pt x="3950" y="754"/>
                      <a:pt x="4040" y="551"/>
                      <a:pt x="4096" y="337"/>
                    </a:cubicBezTo>
                    <a:cubicBezTo>
                      <a:pt x="4119" y="269"/>
                      <a:pt x="4119" y="212"/>
                      <a:pt x="4096" y="145"/>
                    </a:cubicBezTo>
                    <a:cubicBezTo>
                      <a:pt x="4062" y="34"/>
                      <a:pt x="3938" y="0"/>
                      <a:pt x="381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4" name="Google Shape;714;p17"/>
              <p:cNvSpPr/>
              <p:nvPr/>
            </p:nvSpPr>
            <p:spPr>
              <a:xfrm>
                <a:off x="5903606" y="4866517"/>
                <a:ext cx="513897" cy="52991"/>
              </a:xfrm>
              <a:custGeom>
                <a:rect b="b" l="l" r="r" t="t"/>
                <a:pathLst>
                  <a:path extrusionOk="0" h="732" w="7099">
                    <a:moveTo>
                      <a:pt x="3748" y="1"/>
                    </a:moveTo>
                    <a:cubicBezTo>
                      <a:pt x="3739" y="1"/>
                      <a:pt x="3730" y="4"/>
                      <a:pt x="3724" y="9"/>
                    </a:cubicBezTo>
                    <a:cubicBezTo>
                      <a:pt x="3330" y="20"/>
                      <a:pt x="2946" y="54"/>
                      <a:pt x="2573" y="99"/>
                    </a:cubicBezTo>
                    <a:lnTo>
                      <a:pt x="2528" y="99"/>
                    </a:lnTo>
                    <a:cubicBezTo>
                      <a:pt x="2314" y="133"/>
                      <a:pt x="2122" y="156"/>
                      <a:pt x="1908" y="190"/>
                    </a:cubicBezTo>
                    <a:cubicBezTo>
                      <a:pt x="1693" y="224"/>
                      <a:pt x="1479" y="257"/>
                      <a:pt x="1265" y="291"/>
                    </a:cubicBezTo>
                    <a:lnTo>
                      <a:pt x="1219" y="303"/>
                    </a:lnTo>
                    <a:cubicBezTo>
                      <a:pt x="858" y="370"/>
                      <a:pt x="497" y="472"/>
                      <a:pt x="159" y="596"/>
                    </a:cubicBezTo>
                    <a:lnTo>
                      <a:pt x="12" y="664"/>
                    </a:lnTo>
                    <a:cubicBezTo>
                      <a:pt x="1" y="664"/>
                      <a:pt x="1" y="675"/>
                      <a:pt x="1" y="686"/>
                    </a:cubicBezTo>
                    <a:cubicBezTo>
                      <a:pt x="9" y="694"/>
                      <a:pt x="17" y="702"/>
                      <a:pt x="25" y="702"/>
                    </a:cubicBezTo>
                    <a:cubicBezTo>
                      <a:pt x="28" y="702"/>
                      <a:pt x="31" y="701"/>
                      <a:pt x="35" y="697"/>
                    </a:cubicBezTo>
                    <a:lnTo>
                      <a:pt x="102" y="664"/>
                    </a:lnTo>
                    <a:cubicBezTo>
                      <a:pt x="610" y="472"/>
                      <a:pt x="1152" y="336"/>
                      <a:pt x="1693" y="269"/>
                    </a:cubicBezTo>
                    <a:lnTo>
                      <a:pt x="1727" y="269"/>
                    </a:lnTo>
                    <a:cubicBezTo>
                      <a:pt x="1795" y="257"/>
                      <a:pt x="1851" y="246"/>
                      <a:pt x="1919" y="235"/>
                    </a:cubicBezTo>
                    <a:cubicBezTo>
                      <a:pt x="2111" y="201"/>
                      <a:pt x="2325" y="178"/>
                      <a:pt x="2540" y="145"/>
                    </a:cubicBezTo>
                    <a:lnTo>
                      <a:pt x="2562" y="145"/>
                    </a:lnTo>
                    <a:cubicBezTo>
                      <a:pt x="2754" y="122"/>
                      <a:pt x="2946" y="99"/>
                      <a:pt x="3149" y="88"/>
                    </a:cubicBezTo>
                    <a:lnTo>
                      <a:pt x="3194" y="88"/>
                    </a:lnTo>
                    <a:cubicBezTo>
                      <a:pt x="3375" y="77"/>
                      <a:pt x="3544" y="54"/>
                      <a:pt x="3724" y="54"/>
                    </a:cubicBezTo>
                    <a:lnTo>
                      <a:pt x="3736" y="54"/>
                    </a:lnTo>
                    <a:cubicBezTo>
                      <a:pt x="3877" y="49"/>
                      <a:pt x="4018" y="46"/>
                      <a:pt x="4159" y="46"/>
                    </a:cubicBezTo>
                    <a:cubicBezTo>
                      <a:pt x="4300" y="46"/>
                      <a:pt x="4441" y="49"/>
                      <a:pt x="4582" y="54"/>
                    </a:cubicBezTo>
                    <a:cubicBezTo>
                      <a:pt x="4796" y="66"/>
                      <a:pt x="4988" y="88"/>
                      <a:pt x="5191" y="111"/>
                    </a:cubicBezTo>
                    <a:lnTo>
                      <a:pt x="5237" y="122"/>
                    </a:lnTo>
                    <a:cubicBezTo>
                      <a:pt x="5880" y="201"/>
                      <a:pt x="6512" y="415"/>
                      <a:pt x="7098" y="731"/>
                    </a:cubicBezTo>
                    <a:cubicBezTo>
                      <a:pt x="7098" y="720"/>
                      <a:pt x="7098" y="697"/>
                      <a:pt x="7098" y="686"/>
                    </a:cubicBezTo>
                    <a:cubicBezTo>
                      <a:pt x="6523" y="370"/>
                      <a:pt x="5902" y="156"/>
                      <a:pt x="5248" y="66"/>
                    </a:cubicBezTo>
                    <a:lnTo>
                      <a:pt x="5203" y="66"/>
                    </a:lnTo>
                    <a:cubicBezTo>
                      <a:pt x="5011" y="32"/>
                      <a:pt x="4808" y="20"/>
                      <a:pt x="4593" y="9"/>
                    </a:cubicBezTo>
                    <a:cubicBezTo>
                      <a:pt x="4458" y="4"/>
                      <a:pt x="4323" y="1"/>
                      <a:pt x="4187" y="1"/>
                    </a:cubicBezTo>
                    <a:cubicBezTo>
                      <a:pt x="4052" y="1"/>
                      <a:pt x="3916" y="4"/>
                      <a:pt x="3781" y="9"/>
                    </a:cubicBezTo>
                    <a:cubicBezTo>
                      <a:pt x="3770" y="4"/>
                      <a:pt x="3758" y="1"/>
                      <a:pt x="37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5" name="Google Shape;715;p17"/>
              <p:cNvSpPr/>
              <p:nvPr/>
            </p:nvSpPr>
            <p:spPr>
              <a:xfrm>
                <a:off x="6279380" y="4818159"/>
                <a:ext cx="51542" cy="177289"/>
              </a:xfrm>
              <a:custGeom>
                <a:rect b="b" l="l" r="r" t="t"/>
                <a:pathLst>
                  <a:path extrusionOk="0" h="2449" w="712">
                    <a:moveTo>
                      <a:pt x="666" y="0"/>
                    </a:moveTo>
                    <a:cubicBezTo>
                      <a:pt x="395" y="192"/>
                      <a:pt x="170" y="440"/>
                      <a:pt x="12" y="734"/>
                    </a:cubicBezTo>
                    <a:lnTo>
                      <a:pt x="0" y="756"/>
                    </a:lnTo>
                    <a:cubicBezTo>
                      <a:pt x="0" y="767"/>
                      <a:pt x="0" y="767"/>
                      <a:pt x="0" y="767"/>
                    </a:cubicBezTo>
                    <a:cubicBezTo>
                      <a:pt x="113" y="1365"/>
                      <a:pt x="260" y="1975"/>
                      <a:pt x="587" y="2449"/>
                    </a:cubicBezTo>
                    <a:lnTo>
                      <a:pt x="632" y="2449"/>
                    </a:lnTo>
                    <a:cubicBezTo>
                      <a:pt x="305" y="1986"/>
                      <a:pt x="147" y="1377"/>
                      <a:pt x="46" y="790"/>
                    </a:cubicBezTo>
                    <a:lnTo>
                      <a:pt x="46" y="779"/>
                    </a:lnTo>
                    <a:lnTo>
                      <a:pt x="57" y="745"/>
                    </a:lnTo>
                    <a:cubicBezTo>
                      <a:pt x="215" y="451"/>
                      <a:pt x="441" y="214"/>
                      <a:pt x="711" y="23"/>
                    </a:cubicBezTo>
                    <a:lnTo>
                      <a:pt x="66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6" name="Google Shape;716;p17"/>
              <p:cNvSpPr/>
              <p:nvPr/>
            </p:nvSpPr>
            <p:spPr>
              <a:xfrm>
                <a:off x="6173981" y="4786307"/>
                <a:ext cx="76878" cy="83324"/>
              </a:xfrm>
              <a:custGeom>
                <a:rect b="b" l="l" r="r" t="t"/>
                <a:pathLst>
                  <a:path extrusionOk="0" h="1151" w="1062">
                    <a:moveTo>
                      <a:pt x="1039" y="0"/>
                    </a:moveTo>
                    <a:cubicBezTo>
                      <a:pt x="644" y="316"/>
                      <a:pt x="305" y="688"/>
                      <a:pt x="12" y="1106"/>
                    </a:cubicBezTo>
                    <a:lnTo>
                      <a:pt x="1" y="1117"/>
                    </a:lnTo>
                    <a:cubicBezTo>
                      <a:pt x="1" y="1128"/>
                      <a:pt x="1" y="1140"/>
                      <a:pt x="1" y="1151"/>
                    </a:cubicBezTo>
                    <a:lnTo>
                      <a:pt x="12" y="1151"/>
                    </a:lnTo>
                    <a:lnTo>
                      <a:pt x="46" y="1106"/>
                    </a:lnTo>
                    <a:cubicBezTo>
                      <a:pt x="328" y="700"/>
                      <a:pt x="678" y="339"/>
                      <a:pt x="1061" y="23"/>
                    </a:cubicBezTo>
                    <a:cubicBezTo>
                      <a:pt x="1061" y="11"/>
                      <a:pt x="1050" y="0"/>
                      <a:pt x="103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7" name="Google Shape;717;p17"/>
              <p:cNvSpPr/>
              <p:nvPr/>
            </p:nvSpPr>
            <p:spPr>
              <a:xfrm>
                <a:off x="6130692" y="4869557"/>
                <a:ext cx="95627" cy="180619"/>
              </a:xfrm>
              <a:custGeom>
                <a:rect b="b" l="l" r="r" t="t"/>
                <a:pathLst>
                  <a:path extrusionOk="0" h="2495" w="1321">
                    <a:moveTo>
                      <a:pt x="23" y="1"/>
                    </a:moveTo>
                    <a:cubicBezTo>
                      <a:pt x="12" y="12"/>
                      <a:pt x="1" y="24"/>
                      <a:pt x="12" y="35"/>
                    </a:cubicBezTo>
                    <a:lnTo>
                      <a:pt x="12" y="46"/>
                    </a:lnTo>
                    <a:cubicBezTo>
                      <a:pt x="317" y="915"/>
                      <a:pt x="734" y="1739"/>
                      <a:pt x="1265" y="2495"/>
                    </a:cubicBezTo>
                    <a:lnTo>
                      <a:pt x="1321" y="2495"/>
                    </a:lnTo>
                    <a:cubicBezTo>
                      <a:pt x="791" y="1739"/>
                      <a:pt x="362" y="915"/>
                      <a:pt x="46" y="35"/>
                    </a:cubicBezTo>
                    <a:lnTo>
                      <a:pt x="46" y="24"/>
                    </a:lnTo>
                    <a:cubicBezTo>
                      <a:pt x="46" y="12"/>
                      <a:pt x="35" y="1"/>
                      <a:pt x="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8" name="Google Shape;718;p17"/>
              <p:cNvSpPr/>
              <p:nvPr/>
            </p:nvSpPr>
            <p:spPr>
              <a:xfrm>
                <a:off x="6085810" y="4718476"/>
                <a:ext cx="76806" cy="158540"/>
              </a:xfrm>
              <a:custGeom>
                <a:rect b="b" l="l" r="r" t="t"/>
                <a:pathLst>
                  <a:path extrusionOk="0" h="2190" w="1061">
                    <a:moveTo>
                      <a:pt x="1061" y="0"/>
                    </a:moveTo>
                    <a:lnTo>
                      <a:pt x="993" y="12"/>
                    </a:lnTo>
                    <a:cubicBezTo>
                      <a:pt x="530" y="655"/>
                      <a:pt x="203" y="1377"/>
                      <a:pt x="11" y="2156"/>
                    </a:cubicBezTo>
                    <a:cubicBezTo>
                      <a:pt x="11" y="2156"/>
                      <a:pt x="11" y="2167"/>
                      <a:pt x="11" y="2167"/>
                    </a:cubicBezTo>
                    <a:cubicBezTo>
                      <a:pt x="0" y="2178"/>
                      <a:pt x="11" y="2190"/>
                      <a:pt x="23" y="2190"/>
                    </a:cubicBezTo>
                    <a:lnTo>
                      <a:pt x="45" y="2190"/>
                    </a:lnTo>
                    <a:cubicBezTo>
                      <a:pt x="56" y="2178"/>
                      <a:pt x="56" y="2156"/>
                      <a:pt x="56" y="2156"/>
                    </a:cubicBezTo>
                    <a:cubicBezTo>
                      <a:pt x="248" y="1377"/>
                      <a:pt x="587" y="644"/>
                      <a:pt x="10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9" name="Google Shape;719;p17"/>
              <p:cNvSpPr/>
              <p:nvPr/>
            </p:nvSpPr>
            <p:spPr>
              <a:xfrm>
                <a:off x="6025365" y="4885122"/>
                <a:ext cx="44954" cy="138921"/>
              </a:xfrm>
              <a:custGeom>
                <a:rect b="b" l="l" r="r" t="t"/>
                <a:pathLst>
                  <a:path extrusionOk="0" h="1919" w="621">
                    <a:moveTo>
                      <a:pt x="23" y="0"/>
                    </a:moveTo>
                    <a:cubicBezTo>
                      <a:pt x="11" y="0"/>
                      <a:pt x="11" y="0"/>
                      <a:pt x="0" y="12"/>
                    </a:cubicBezTo>
                    <a:cubicBezTo>
                      <a:pt x="0" y="12"/>
                      <a:pt x="0" y="23"/>
                      <a:pt x="0" y="23"/>
                    </a:cubicBezTo>
                    <a:cubicBezTo>
                      <a:pt x="102" y="666"/>
                      <a:pt x="293" y="1298"/>
                      <a:pt x="553" y="1907"/>
                    </a:cubicBezTo>
                    <a:lnTo>
                      <a:pt x="621" y="1919"/>
                    </a:lnTo>
                    <a:cubicBezTo>
                      <a:pt x="339" y="1309"/>
                      <a:pt x="147" y="666"/>
                      <a:pt x="45" y="12"/>
                    </a:cubicBezTo>
                    <a:cubicBezTo>
                      <a:pt x="45" y="0"/>
                      <a:pt x="34" y="0"/>
                      <a:pt x="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0" name="Google Shape;720;p17"/>
              <p:cNvSpPr/>
              <p:nvPr/>
            </p:nvSpPr>
            <p:spPr>
              <a:xfrm>
                <a:off x="5991849" y="4794415"/>
                <a:ext cx="27870" cy="96499"/>
              </a:xfrm>
              <a:custGeom>
                <a:rect b="b" l="l" r="r" t="t"/>
                <a:pathLst>
                  <a:path extrusionOk="0" h="1333" w="385">
                    <a:moveTo>
                      <a:pt x="384" y="1"/>
                    </a:moveTo>
                    <a:lnTo>
                      <a:pt x="305" y="80"/>
                    </a:lnTo>
                    <a:cubicBezTo>
                      <a:pt x="136" y="464"/>
                      <a:pt x="34" y="881"/>
                      <a:pt x="12" y="1310"/>
                    </a:cubicBezTo>
                    <a:cubicBezTo>
                      <a:pt x="0" y="1321"/>
                      <a:pt x="12" y="1332"/>
                      <a:pt x="23" y="1332"/>
                    </a:cubicBezTo>
                    <a:cubicBezTo>
                      <a:pt x="34" y="1332"/>
                      <a:pt x="46" y="1321"/>
                      <a:pt x="46" y="1310"/>
                    </a:cubicBezTo>
                    <a:lnTo>
                      <a:pt x="46" y="1299"/>
                    </a:lnTo>
                    <a:cubicBezTo>
                      <a:pt x="79" y="847"/>
                      <a:pt x="192" y="407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721" name="Google Shape;721;p17"/>
          <p:cNvSpPr/>
          <p:nvPr/>
        </p:nvSpPr>
        <p:spPr>
          <a:xfrm>
            <a:off x="8539142" y="7815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17"/>
          <p:cNvSpPr/>
          <p:nvPr/>
        </p:nvSpPr>
        <p:spPr>
          <a:xfrm flipH="1">
            <a:off x="-139296" y="76404"/>
            <a:ext cx="1358758" cy="36862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BLANK_1_1_1_1_1_1_2"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18"/>
          <p:cNvSpPr txBox="1"/>
          <p:nvPr>
            <p:ph type="ctrTitle"/>
          </p:nvPr>
        </p:nvSpPr>
        <p:spPr>
          <a:xfrm>
            <a:off x="2429925" y="535000"/>
            <a:ext cx="4284000" cy="99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725" name="Google Shape;725;p18"/>
          <p:cNvSpPr txBox="1"/>
          <p:nvPr>
            <p:ph idx="1" type="subTitle"/>
          </p:nvPr>
        </p:nvSpPr>
        <p:spPr>
          <a:xfrm>
            <a:off x="2425050" y="1569725"/>
            <a:ext cx="4293900" cy="124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726" name="Google Shape;726;p18"/>
          <p:cNvSpPr txBox="1"/>
          <p:nvPr/>
        </p:nvSpPr>
        <p:spPr>
          <a:xfrm>
            <a:off x="2101700" y="3467175"/>
            <a:ext cx="4940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rPr>
              <a:t>CREDITS: This presentation template was created by </a:t>
            </a:r>
            <a:r>
              <a:rPr b="1" lang="en" sz="1200">
                <a:solidFill>
                  <a:schemeClr val="lt1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rPr>
              <a:t>, including icons by </a:t>
            </a:r>
            <a:r>
              <a:rPr b="1" lang="en" sz="1200">
                <a:solidFill>
                  <a:schemeClr val="lt1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1" lang="en"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rPr>
              <a:t> </a:t>
            </a:r>
            <a:r>
              <a:rPr lang="en"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rPr>
              <a:t>and infographics &amp; images by </a:t>
            </a:r>
            <a:r>
              <a:rPr b="1" lang="en" sz="1200">
                <a:solidFill>
                  <a:schemeClr val="lt1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endParaRPr b="1" sz="1200"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27" name="Google Shape;727;p18"/>
          <p:cNvSpPr/>
          <p:nvPr/>
        </p:nvSpPr>
        <p:spPr>
          <a:xfrm rot="10800000">
            <a:off x="12709" y="3835241"/>
            <a:ext cx="3622818" cy="1296801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8" name="Google Shape;728;p18"/>
          <p:cNvSpPr/>
          <p:nvPr/>
        </p:nvSpPr>
        <p:spPr>
          <a:xfrm>
            <a:off x="-24" y="3845776"/>
            <a:ext cx="4405181" cy="129680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9" name="Google Shape;729;p18"/>
          <p:cNvSpPr/>
          <p:nvPr/>
        </p:nvSpPr>
        <p:spPr>
          <a:xfrm flipH="1" rot="10800000">
            <a:off x="6101020" y="4044414"/>
            <a:ext cx="3042974" cy="1089283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0" name="Google Shape;730;p18"/>
          <p:cNvSpPr/>
          <p:nvPr/>
        </p:nvSpPr>
        <p:spPr>
          <a:xfrm>
            <a:off x="7009249" y="3596248"/>
            <a:ext cx="2134711" cy="1547245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1" name="Google Shape;731;p18"/>
          <p:cNvSpPr/>
          <p:nvPr/>
        </p:nvSpPr>
        <p:spPr>
          <a:xfrm flipH="1">
            <a:off x="-139296" y="76404"/>
            <a:ext cx="1358758" cy="36862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2" name="Google Shape;732;p18"/>
          <p:cNvGrpSpPr/>
          <p:nvPr/>
        </p:nvGrpSpPr>
        <p:grpSpPr>
          <a:xfrm flipH="1">
            <a:off x="8" y="2872942"/>
            <a:ext cx="604977" cy="2048288"/>
            <a:chOff x="5114898" y="251360"/>
            <a:chExt cx="270067" cy="914414"/>
          </a:xfrm>
        </p:grpSpPr>
        <p:sp>
          <p:nvSpPr>
            <p:cNvPr id="733" name="Google Shape;733;p18"/>
            <p:cNvSpPr/>
            <p:nvPr/>
          </p:nvSpPr>
          <p:spPr>
            <a:xfrm>
              <a:off x="5116964" y="251360"/>
              <a:ext cx="268001" cy="754967"/>
            </a:xfrm>
            <a:custGeom>
              <a:rect b="b" l="l" r="r" t="t"/>
              <a:pathLst>
                <a:path extrusionOk="0" h="14981" w="5318">
                  <a:moveTo>
                    <a:pt x="3200" y="0"/>
                  </a:moveTo>
                  <a:cubicBezTo>
                    <a:pt x="3054" y="0"/>
                    <a:pt x="2909" y="19"/>
                    <a:pt x="2767" y="59"/>
                  </a:cubicBezTo>
                  <a:cubicBezTo>
                    <a:pt x="2713" y="77"/>
                    <a:pt x="2664" y="95"/>
                    <a:pt x="2614" y="113"/>
                  </a:cubicBezTo>
                  <a:cubicBezTo>
                    <a:pt x="2569" y="131"/>
                    <a:pt x="2524" y="149"/>
                    <a:pt x="2483" y="172"/>
                  </a:cubicBezTo>
                  <a:cubicBezTo>
                    <a:pt x="2086" y="370"/>
                    <a:pt x="1774" y="727"/>
                    <a:pt x="1580" y="1128"/>
                  </a:cubicBezTo>
                  <a:cubicBezTo>
                    <a:pt x="1359" y="1575"/>
                    <a:pt x="1273" y="2072"/>
                    <a:pt x="1233" y="2568"/>
                  </a:cubicBezTo>
                  <a:cubicBezTo>
                    <a:pt x="1228" y="2622"/>
                    <a:pt x="1224" y="2672"/>
                    <a:pt x="1224" y="2726"/>
                  </a:cubicBezTo>
                  <a:cubicBezTo>
                    <a:pt x="1156" y="3877"/>
                    <a:pt x="1296" y="5033"/>
                    <a:pt x="1639" y="6134"/>
                  </a:cubicBezTo>
                  <a:cubicBezTo>
                    <a:pt x="1662" y="6206"/>
                    <a:pt x="1689" y="6283"/>
                    <a:pt x="1711" y="6355"/>
                  </a:cubicBezTo>
                  <a:cubicBezTo>
                    <a:pt x="1784" y="6567"/>
                    <a:pt x="1865" y="6780"/>
                    <a:pt x="1951" y="6992"/>
                  </a:cubicBezTo>
                  <a:cubicBezTo>
                    <a:pt x="1782" y="6883"/>
                    <a:pt x="1589" y="6834"/>
                    <a:pt x="1392" y="6834"/>
                  </a:cubicBezTo>
                  <a:cubicBezTo>
                    <a:pt x="1023" y="6834"/>
                    <a:pt x="644" y="7007"/>
                    <a:pt x="402" y="7290"/>
                  </a:cubicBezTo>
                  <a:cubicBezTo>
                    <a:pt x="177" y="7560"/>
                    <a:pt x="41" y="7890"/>
                    <a:pt x="14" y="8242"/>
                  </a:cubicBezTo>
                  <a:cubicBezTo>
                    <a:pt x="10" y="8292"/>
                    <a:pt x="5" y="8350"/>
                    <a:pt x="5" y="8404"/>
                  </a:cubicBezTo>
                  <a:cubicBezTo>
                    <a:pt x="1" y="8576"/>
                    <a:pt x="19" y="8747"/>
                    <a:pt x="50" y="8914"/>
                  </a:cubicBezTo>
                  <a:cubicBezTo>
                    <a:pt x="168" y="9479"/>
                    <a:pt x="461" y="9989"/>
                    <a:pt x="786" y="10463"/>
                  </a:cubicBezTo>
                  <a:cubicBezTo>
                    <a:pt x="1030" y="10824"/>
                    <a:pt x="1292" y="11171"/>
                    <a:pt x="1567" y="11505"/>
                  </a:cubicBezTo>
                  <a:cubicBezTo>
                    <a:pt x="1621" y="11568"/>
                    <a:pt x="1675" y="11632"/>
                    <a:pt x="1729" y="11695"/>
                  </a:cubicBezTo>
                  <a:cubicBezTo>
                    <a:pt x="2569" y="12679"/>
                    <a:pt x="3535" y="13550"/>
                    <a:pt x="4541" y="14367"/>
                  </a:cubicBezTo>
                  <a:cubicBezTo>
                    <a:pt x="4767" y="14547"/>
                    <a:pt x="5033" y="14800"/>
                    <a:pt x="5318" y="14981"/>
                  </a:cubicBezTo>
                  <a:lnTo>
                    <a:pt x="5318" y="1481"/>
                  </a:lnTo>
                  <a:cubicBezTo>
                    <a:pt x="5300" y="1444"/>
                    <a:pt x="5277" y="1408"/>
                    <a:pt x="5250" y="1377"/>
                  </a:cubicBezTo>
                  <a:cubicBezTo>
                    <a:pt x="5223" y="1327"/>
                    <a:pt x="5191" y="1277"/>
                    <a:pt x="5160" y="1228"/>
                  </a:cubicBezTo>
                  <a:cubicBezTo>
                    <a:pt x="4952" y="907"/>
                    <a:pt x="4690" y="627"/>
                    <a:pt x="4383" y="397"/>
                  </a:cubicBezTo>
                  <a:cubicBezTo>
                    <a:pt x="4039" y="153"/>
                    <a:pt x="3617" y="0"/>
                    <a:pt x="3200" y="0"/>
                  </a:cubicBezTo>
                  <a:close/>
                </a:path>
              </a:pathLst>
            </a:custGeom>
            <a:solidFill>
              <a:srgbClr val="7891E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4" name="Google Shape;734;p18"/>
            <p:cNvSpPr/>
            <p:nvPr/>
          </p:nvSpPr>
          <p:spPr>
            <a:xfrm>
              <a:off x="5242094" y="256551"/>
              <a:ext cx="142870" cy="479559"/>
            </a:xfrm>
            <a:custGeom>
              <a:rect b="b" l="l" r="r" t="t"/>
              <a:pathLst>
                <a:path extrusionOk="0" h="9516" w="2835">
                  <a:moveTo>
                    <a:pt x="136" y="1"/>
                  </a:moveTo>
                  <a:cubicBezTo>
                    <a:pt x="90" y="19"/>
                    <a:pt x="45" y="41"/>
                    <a:pt x="0" y="60"/>
                  </a:cubicBezTo>
                  <a:cubicBezTo>
                    <a:pt x="465" y="1332"/>
                    <a:pt x="876" y="2641"/>
                    <a:pt x="1255" y="3946"/>
                  </a:cubicBezTo>
                  <a:cubicBezTo>
                    <a:pt x="1277" y="4013"/>
                    <a:pt x="1296" y="4081"/>
                    <a:pt x="1318" y="4149"/>
                  </a:cubicBezTo>
                  <a:cubicBezTo>
                    <a:pt x="1553" y="4966"/>
                    <a:pt x="1779" y="5783"/>
                    <a:pt x="2004" y="6586"/>
                  </a:cubicBezTo>
                  <a:cubicBezTo>
                    <a:pt x="2067" y="6812"/>
                    <a:pt x="2131" y="7042"/>
                    <a:pt x="2198" y="7272"/>
                  </a:cubicBezTo>
                  <a:cubicBezTo>
                    <a:pt x="2212" y="7326"/>
                    <a:pt x="2225" y="7381"/>
                    <a:pt x="2239" y="7430"/>
                  </a:cubicBezTo>
                  <a:cubicBezTo>
                    <a:pt x="2433" y="8125"/>
                    <a:pt x="2632" y="8820"/>
                    <a:pt x="2835" y="9516"/>
                  </a:cubicBezTo>
                  <a:lnTo>
                    <a:pt x="2835" y="8992"/>
                  </a:lnTo>
                  <a:cubicBezTo>
                    <a:pt x="2790" y="8834"/>
                    <a:pt x="2744" y="8672"/>
                    <a:pt x="2699" y="8509"/>
                  </a:cubicBezTo>
                  <a:cubicBezTo>
                    <a:pt x="2681" y="8446"/>
                    <a:pt x="2668" y="8392"/>
                    <a:pt x="2650" y="8333"/>
                  </a:cubicBezTo>
                  <a:cubicBezTo>
                    <a:pt x="2478" y="7737"/>
                    <a:pt x="2311" y="7137"/>
                    <a:pt x="2149" y="6541"/>
                  </a:cubicBezTo>
                  <a:cubicBezTo>
                    <a:pt x="2085" y="6311"/>
                    <a:pt x="2018" y="6081"/>
                    <a:pt x="1955" y="5851"/>
                  </a:cubicBezTo>
                  <a:cubicBezTo>
                    <a:pt x="1936" y="5787"/>
                    <a:pt x="1923" y="5733"/>
                    <a:pt x="1905" y="5674"/>
                  </a:cubicBezTo>
                  <a:cubicBezTo>
                    <a:pt x="1756" y="5151"/>
                    <a:pt x="1607" y="4623"/>
                    <a:pt x="1454" y="4095"/>
                  </a:cubicBezTo>
                  <a:cubicBezTo>
                    <a:pt x="1435" y="4023"/>
                    <a:pt x="1413" y="3950"/>
                    <a:pt x="1390" y="3878"/>
                  </a:cubicBezTo>
                  <a:cubicBezTo>
                    <a:pt x="1011" y="2578"/>
                    <a:pt x="600" y="1274"/>
                    <a:pt x="136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5" name="Google Shape;735;p18"/>
            <p:cNvSpPr/>
            <p:nvPr/>
          </p:nvSpPr>
          <p:spPr>
            <a:xfrm>
              <a:off x="5178597" y="313194"/>
              <a:ext cx="203193" cy="155217"/>
            </a:xfrm>
            <a:custGeom>
              <a:rect b="b" l="l" r="r" t="t"/>
              <a:pathLst>
                <a:path extrusionOk="0" h="3080" w="4032">
                  <a:moveTo>
                    <a:pt x="3937" y="1"/>
                  </a:moveTo>
                  <a:cubicBezTo>
                    <a:pt x="3725" y="461"/>
                    <a:pt x="3503" y="935"/>
                    <a:pt x="3287" y="1395"/>
                  </a:cubicBezTo>
                  <a:cubicBezTo>
                    <a:pt x="3075" y="1847"/>
                    <a:pt x="2858" y="2307"/>
                    <a:pt x="2650" y="2759"/>
                  </a:cubicBezTo>
                  <a:lnTo>
                    <a:pt x="2601" y="2871"/>
                  </a:lnTo>
                  <a:lnTo>
                    <a:pt x="2515" y="2822"/>
                  </a:lnTo>
                  <a:lnTo>
                    <a:pt x="14" y="1337"/>
                  </a:lnTo>
                  <a:cubicBezTo>
                    <a:pt x="10" y="1391"/>
                    <a:pt x="5" y="1441"/>
                    <a:pt x="1" y="1499"/>
                  </a:cubicBezTo>
                  <a:lnTo>
                    <a:pt x="2578" y="3025"/>
                  </a:lnTo>
                  <a:lnTo>
                    <a:pt x="2664" y="3079"/>
                  </a:lnTo>
                  <a:lnTo>
                    <a:pt x="2700" y="3007"/>
                  </a:lnTo>
                  <a:lnTo>
                    <a:pt x="2714" y="2971"/>
                  </a:lnTo>
                  <a:cubicBezTo>
                    <a:pt x="2944" y="2474"/>
                    <a:pt x="3183" y="1955"/>
                    <a:pt x="3418" y="1459"/>
                  </a:cubicBezTo>
                  <a:cubicBezTo>
                    <a:pt x="3621" y="1025"/>
                    <a:pt x="3828" y="579"/>
                    <a:pt x="4032" y="145"/>
                  </a:cubicBezTo>
                  <a:cubicBezTo>
                    <a:pt x="4004" y="96"/>
                    <a:pt x="3968" y="46"/>
                    <a:pt x="3937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6" name="Google Shape;736;p18"/>
            <p:cNvSpPr/>
            <p:nvPr/>
          </p:nvSpPr>
          <p:spPr>
            <a:xfrm>
              <a:off x="5199762" y="560229"/>
              <a:ext cx="158845" cy="71259"/>
            </a:xfrm>
            <a:custGeom>
              <a:rect b="b" l="l" r="r" t="t"/>
              <a:pathLst>
                <a:path extrusionOk="0" h="1414" w="3152">
                  <a:moveTo>
                    <a:pt x="1" y="1"/>
                  </a:moveTo>
                  <a:lnTo>
                    <a:pt x="1" y="1"/>
                  </a:lnTo>
                  <a:cubicBezTo>
                    <a:pt x="23" y="73"/>
                    <a:pt x="46" y="150"/>
                    <a:pt x="73" y="222"/>
                  </a:cubicBezTo>
                  <a:cubicBezTo>
                    <a:pt x="994" y="795"/>
                    <a:pt x="2014" y="1197"/>
                    <a:pt x="3079" y="1404"/>
                  </a:cubicBezTo>
                  <a:lnTo>
                    <a:pt x="3124" y="1413"/>
                  </a:lnTo>
                  <a:lnTo>
                    <a:pt x="3151" y="1269"/>
                  </a:lnTo>
                  <a:lnTo>
                    <a:pt x="3038" y="1246"/>
                  </a:lnTo>
                  <a:cubicBezTo>
                    <a:pt x="1955" y="1025"/>
                    <a:pt x="926" y="605"/>
                    <a:pt x="1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7" name="Google Shape;737;p18"/>
            <p:cNvSpPr/>
            <p:nvPr/>
          </p:nvSpPr>
          <p:spPr>
            <a:xfrm>
              <a:off x="5369894" y="664647"/>
              <a:ext cx="15068" cy="23484"/>
            </a:xfrm>
            <a:custGeom>
              <a:rect b="b" l="l" r="r" t="t"/>
              <a:pathLst>
                <a:path extrusionOk="0" h="466" w="299">
                  <a:moveTo>
                    <a:pt x="299" y="0"/>
                  </a:moveTo>
                  <a:cubicBezTo>
                    <a:pt x="240" y="82"/>
                    <a:pt x="177" y="158"/>
                    <a:pt x="114" y="235"/>
                  </a:cubicBezTo>
                  <a:cubicBezTo>
                    <a:pt x="78" y="280"/>
                    <a:pt x="41" y="325"/>
                    <a:pt x="1" y="370"/>
                  </a:cubicBezTo>
                  <a:lnTo>
                    <a:pt x="114" y="465"/>
                  </a:lnTo>
                  <a:cubicBezTo>
                    <a:pt x="132" y="443"/>
                    <a:pt x="145" y="425"/>
                    <a:pt x="163" y="407"/>
                  </a:cubicBezTo>
                  <a:cubicBezTo>
                    <a:pt x="208" y="352"/>
                    <a:pt x="254" y="294"/>
                    <a:pt x="299" y="240"/>
                  </a:cubicBezTo>
                  <a:lnTo>
                    <a:pt x="299" y="0"/>
                  </a:ln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8" name="Google Shape;738;p18"/>
            <p:cNvSpPr/>
            <p:nvPr/>
          </p:nvSpPr>
          <p:spPr>
            <a:xfrm>
              <a:off x="5332602" y="476524"/>
              <a:ext cx="52360" cy="77407"/>
            </a:xfrm>
            <a:custGeom>
              <a:rect b="b" l="l" r="r" t="t"/>
              <a:pathLst>
                <a:path extrusionOk="0" h="1536" w="1039">
                  <a:moveTo>
                    <a:pt x="1039" y="1"/>
                  </a:moveTo>
                  <a:cubicBezTo>
                    <a:pt x="759" y="456"/>
                    <a:pt x="447" y="894"/>
                    <a:pt x="109" y="1314"/>
                  </a:cubicBezTo>
                  <a:cubicBezTo>
                    <a:pt x="73" y="1355"/>
                    <a:pt x="37" y="1400"/>
                    <a:pt x="1" y="1440"/>
                  </a:cubicBezTo>
                  <a:lnTo>
                    <a:pt x="113" y="1535"/>
                  </a:lnTo>
                  <a:cubicBezTo>
                    <a:pt x="127" y="1522"/>
                    <a:pt x="145" y="1504"/>
                    <a:pt x="159" y="1486"/>
                  </a:cubicBezTo>
                  <a:cubicBezTo>
                    <a:pt x="474" y="1102"/>
                    <a:pt x="768" y="696"/>
                    <a:pt x="1039" y="280"/>
                  </a:cubicBezTo>
                  <a:lnTo>
                    <a:pt x="1039" y="1"/>
                  </a:ln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18"/>
            <p:cNvSpPr/>
            <p:nvPr/>
          </p:nvSpPr>
          <p:spPr>
            <a:xfrm>
              <a:off x="5117418" y="666461"/>
              <a:ext cx="267547" cy="93785"/>
            </a:xfrm>
            <a:custGeom>
              <a:rect b="b" l="l" r="r" t="t"/>
              <a:pathLst>
                <a:path extrusionOk="0" h="1861" w="5309">
                  <a:moveTo>
                    <a:pt x="10" y="0"/>
                  </a:moveTo>
                  <a:cubicBezTo>
                    <a:pt x="5" y="55"/>
                    <a:pt x="1" y="109"/>
                    <a:pt x="1" y="167"/>
                  </a:cubicBezTo>
                  <a:cubicBezTo>
                    <a:pt x="199" y="280"/>
                    <a:pt x="407" y="375"/>
                    <a:pt x="619" y="461"/>
                  </a:cubicBezTo>
                  <a:cubicBezTo>
                    <a:pt x="2131" y="1084"/>
                    <a:pt x="3702" y="1553"/>
                    <a:pt x="5309" y="1860"/>
                  </a:cubicBezTo>
                  <a:lnTo>
                    <a:pt x="5309" y="1711"/>
                  </a:lnTo>
                  <a:cubicBezTo>
                    <a:pt x="3724" y="1404"/>
                    <a:pt x="2172" y="944"/>
                    <a:pt x="678" y="325"/>
                  </a:cubicBezTo>
                  <a:cubicBezTo>
                    <a:pt x="447" y="235"/>
                    <a:pt x="226" y="127"/>
                    <a:pt x="10" y="0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18"/>
            <p:cNvSpPr/>
            <p:nvPr/>
          </p:nvSpPr>
          <p:spPr>
            <a:xfrm>
              <a:off x="5195882" y="831151"/>
              <a:ext cx="189082" cy="36637"/>
            </a:xfrm>
            <a:custGeom>
              <a:rect b="b" l="l" r="r" t="t"/>
              <a:pathLst>
                <a:path extrusionOk="0" h="727" w="3752">
                  <a:moveTo>
                    <a:pt x="1" y="0"/>
                  </a:moveTo>
                  <a:lnTo>
                    <a:pt x="1" y="0"/>
                  </a:lnTo>
                  <a:cubicBezTo>
                    <a:pt x="55" y="63"/>
                    <a:pt x="109" y="127"/>
                    <a:pt x="163" y="190"/>
                  </a:cubicBezTo>
                  <a:cubicBezTo>
                    <a:pt x="1341" y="474"/>
                    <a:pt x="2542" y="655"/>
                    <a:pt x="3752" y="727"/>
                  </a:cubicBezTo>
                  <a:lnTo>
                    <a:pt x="3752" y="578"/>
                  </a:lnTo>
                  <a:cubicBezTo>
                    <a:pt x="2488" y="501"/>
                    <a:pt x="1233" y="307"/>
                    <a:pt x="1" y="0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1" name="Google Shape;741;p18"/>
            <p:cNvSpPr/>
            <p:nvPr/>
          </p:nvSpPr>
          <p:spPr>
            <a:xfrm>
              <a:off x="5114898" y="789475"/>
              <a:ext cx="270067" cy="376299"/>
            </a:xfrm>
            <a:custGeom>
              <a:rect b="b" l="l" r="r" t="t"/>
              <a:pathLst>
                <a:path extrusionOk="0" h="7467" w="5359">
                  <a:moveTo>
                    <a:pt x="1994" y="0"/>
                  </a:moveTo>
                  <a:cubicBezTo>
                    <a:pt x="1976" y="0"/>
                    <a:pt x="1958" y="3"/>
                    <a:pt x="1942" y="10"/>
                  </a:cubicBezTo>
                  <a:cubicBezTo>
                    <a:pt x="1310" y="281"/>
                    <a:pt x="3982" y="4768"/>
                    <a:pt x="4054" y="4894"/>
                  </a:cubicBezTo>
                  <a:cubicBezTo>
                    <a:pt x="3971" y="4786"/>
                    <a:pt x="1568" y="1626"/>
                    <a:pt x="744" y="1626"/>
                  </a:cubicBezTo>
                  <a:cubicBezTo>
                    <a:pt x="673" y="1626"/>
                    <a:pt x="615" y="1649"/>
                    <a:pt x="570" y="1698"/>
                  </a:cubicBezTo>
                  <a:cubicBezTo>
                    <a:pt x="1" y="2335"/>
                    <a:pt x="3892" y="6059"/>
                    <a:pt x="3964" y="6131"/>
                  </a:cubicBezTo>
                  <a:cubicBezTo>
                    <a:pt x="3922" y="6104"/>
                    <a:pt x="2489" y="5200"/>
                    <a:pt x="1882" y="5200"/>
                  </a:cubicBezTo>
                  <a:cubicBezTo>
                    <a:pt x="1765" y="5200"/>
                    <a:pt x="1679" y="5233"/>
                    <a:pt x="1639" y="5314"/>
                  </a:cubicBezTo>
                  <a:cubicBezTo>
                    <a:pt x="1391" y="5810"/>
                    <a:pt x="4167" y="6758"/>
                    <a:pt x="5336" y="7453"/>
                  </a:cubicBezTo>
                  <a:lnTo>
                    <a:pt x="5359" y="7467"/>
                  </a:lnTo>
                  <a:lnTo>
                    <a:pt x="5359" y="2583"/>
                  </a:lnTo>
                  <a:cubicBezTo>
                    <a:pt x="5188" y="2267"/>
                    <a:pt x="5033" y="2076"/>
                    <a:pt x="4913" y="2076"/>
                  </a:cubicBezTo>
                  <a:cubicBezTo>
                    <a:pt x="4907" y="2076"/>
                    <a:pt x="4900" y="2076"/>
                    <a:pt x="4894" y="2078"/>
                  </a:cubicBezTo>
                  <a:cubicBezTo>
                    <a:pt x="4185" y="2204"/>
                    <a:pt x="5300" y="4944"/>
                    <a:pt x="5350" y="5075"/>
                  </a:cubicBezTo>
                  <a:cubicBezTo>
                    <a:pt x="5257" y="4894"/>
                    <a:pt x="2709" y="0"/>
                    <a:pt x="19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42" name="Google Shape;742;p18"/>
          <p:cNvSpPr/>
          <p:nvPr/>
        </p:nvSpPr>
        <p:spPr>
          <a:xfrm>
            <a:off x="8539142" y="7815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BLANK_1_1_1_1_1_1_1"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"/>
          <p:cNvSpPr txBox="1"/>
          <p:nvPr>
            <p:ph type="title"/>
          </p:nvPr>
        </p:nvSpPr>
        <p:spPr>
          <a:xfrm>
            <a:off x="720000" y="2251450"/>
            <a:ext cx="77040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9" name="Google Shape;89;p3"/>
          <p:cNvSpPr txBox="1"/>
          <p:nvPr>
            <p:ph hasCustomPrompt="1" idx="2" type="title"/>
          </p:nvPr>
        </p:nvSpPr>
        <p:spPr>
          <a:xfrm>
            <a:off x="3892725" y="1047825"/>
            <a:ext cx="13587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90" name="Google Shape;90;p3"/>
          <p:cNvSpPr txBox="1"/>
          <p:nvPr>
            <p:ph idx="1" type="subTitle"/>
          </p:nvPr>
        </p:nvSpPr>
        <p:spPr>
          <a:xfrm>
            <a:off x="2391900" y="3093250"/>
            <a:ext cx="4360200" cy="49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91" name="Google Shape;91;p3"/>
          <p:cNvGrpSpPr/>
          <p:nvPr/>
        </p:nvGrpSpPr>
        <p:grpSpPr>
          <a:xfrm>
            <a:off x="0" y="2924301"/>
            <a:ext cx="9144001" cy="2375486"/>
            <a:chOff x="0" y="2924301"/>
            <a:chExt cx="9144001" cy="2375486"/>
          </a:xfrm>
        </p:grpSpPr>
        <p:sp>
          <p:nvSpPr>
            <p:cNvPr id="92" name="Google Shape;92;p3"/>
            <p:cNvSpPr/>
            <p:nvPr/>
          </p:nvSpPr>
          <p:spPr>
            <a:xfrm flipH="1" rot="10800000">
              <a:off x="5100268" y="3698295"/>
              <a:ext cx="4043726" cy="1447519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3" name="Google Shape;93;p3"/>
            <p:cNvGrpSpPr/>
            <p:nvPr/>
          </p:nvGrpSpPr>
          <p:grpSpPr>
            <a:xfrm>
              <a:off x="6067851" y="4339096"/>
              <a:ext cx="995708" cy="960691"/>
              <a:chOff x="3065788" y="3130200"/>
              <a:chExt cx="619106" cy="597333"/>
            </a:xfrm>
          </p:grpSpPr>
          <p:sp>
            <p:nvSpPr>
              <p:cNvPr id="94" name="Google Shape;94;p3"/>
              <p:cNvSpPr/>
              <p:nvPr/>
            </p:nvSpPr>
            <p:spPr>
              <a:xfrm>
                <a:off x="3065788" y="3152304"/>
                <a:ext cx="302733" cy="256188"/>
              </a:xfrm>
              <a:custGeom>
                <a:rect b="b" l="l" r="r" t="t"/>
                <a:pathLst>
                  <a:path extrusionOk="0" h="5482" w="6478">
                    <a:moveTo>
                      <a:pt x="2666" y="0"/>
                    </a:moveTo>
                    <a:cubicBezTo>
                      <a:pt x="2439" y="0"/>
                      <a:pt x="2215" y="86"/>
                      <a:pt x="1997" y="280"/>
                    </a:cubicBezTo>
                    <a:cubicBezTo>
                      <a:pt x="0" y="2051"/>
                      <a:pt x="6477" y="5482"/>
                      <a:pt x="6477" y="5482"/>
                    </a:cubicBezTo>
                    <a:cubicBezTo>
                      <a:pt x="6477" y="5482"/>
                      <a:pt x="4481" y="0"/>
                      <a:pt x="26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3286174" y="3130200"/>
                <a:ext cx="242448" cy="319931"/>
              </a:xfrm>
              <a:custGeom>
                <a:rect b="b" l="l" r="r" t="t"/>
                <a:pathLst>
                  <a:path extrusionOk="0" h="6846" w="5188">
                    <a:moveTo>
                      <a:pt x="2799" y="1"/>
                    </a:moveTo>
                    <a:cubicBezTo>
                      <a:pt x="2756" y="1"/>
                      <a:pt x="2710" y="3"/>
                      <a:pt x="2664" y="8"/>
                    </a:cubicBezTo>
                    <a:cubicBezTo>
                      <a:pt x="1" y="279"/>
                      <a:pt x="3239" y="6846"/>
                      <a:pt x="3239" y="6846"/>
                    </a:cubicBezTo>
                    <a:cubicBezTo>
                      <a:pt x="3239" y="6846"/>
                      <a:pt x="5187" y="1"/>
                      <a:pt x="279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3443146" y="3246095"/>
                <a:ext cx="241747" cy="318482"/>
              </a:xfrm>
              <a:custGeom>
                <a:rect b="b" l="l" r="r" t="t"/>
                <a:pathLst>
                  <a:path extrusionOk="0" h="6815" w="5173">
                    <a:moveTo>
                      <a:pt x="2411" y="0"/>
                    </a:moveTo>
                    <a:cubicBezTo>
                      <a:pt x="0" y="0"/>
                      <a:pt x="1663" y="6815"/>
                      <a:pt x="1663" y="6815"/>
                    </a:cubicBezTo>
                    <a:cubicBezTo>
                      <a:pt x="1663" y="6815"/>
                      <a:pt x="5173" y="315"/>
                      <a:pt x="2577" y="10"/>
                    </a:cubicBezTo>
                    <a:cubicBezTo>
                      <a:pt x="2520" y="3"/>
                      <a:pt x="2464" y="0"/>
                      <a:pt x="241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3169719" y="3534009"/>
                <a:ext cx="325352" cy="111504"/>
              </a:xfrm>
              <a:custGeom>
                <a:rect b="b" l="l" r="r" t="t"/>
                <a:pathLst>
                  <a:path extrusionOk="0" h="2386" w="6962">
                    <a:moveTo>
                      <a:pt x="1605" y="1"/>
                    </a:moveTo>
                    <a:cubicBezTo>
                      <a:pt x="802" y="1"/>
                      <a:pt x="210" y="271"/>
                      <a:pt x="123" y="1026"/>
                    </a:cubicBezTo>
                    <a:cubicBezTo>
                      <a:pt x="0" y="2073"/>
                      <a:pt x="1090" y="2386"/>
                      <a:pt x="2434" y="2386"/>
                    </a:cubicBezTo>
                    <a:cubicBezTo>
                      <a:pt x="4420" y="2386"/>
                      <a:pt x="6961" y="1703"/>
                      <a:pt x="6961" y="1703"/>
                    </a:cubicBezTo>
                    <a:cubicBezTo>
                      <a:pt x="6961" y="1703"/>
                      <a:pt x="3620" y="1"/>
                      <a:pt x="160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3071722" y="3384748"/>
                <a:ext cx="327361" cy="115897"/>
              </a:xfrm>
              <a:custGeom>
                <a:rect b="b" l="l" r="r" t="t"/>
                <a:pathLst>
                  <a:path extrusionOk="0" h="2480" w="7005">
                    <a:moveTo>
                      <a:pt x="1557" y="1"/>
                    </a:moveTo>
                    <a:cubicBezTo>
                      <a:pt x="873" y="1"/>
                      <a:pt x="364" y="251"/>
                      <a:pt x="234" y="925"/>
                    </a:cubicBezTo>
                    <a:cubicBezTo>
                      <a:pt x="0" y="2160"/>
                      <a:pt x="1564" y="2479"/>
                      <a:pt x="3248" y="2479"/>
                    </a:cubicBezTo>
                    <a:cubicBezTo>
                      <a:pt x="5057" y="2479"/>
                      <a:pt x="7005" y="2110"/>
                      <a:pt x="7005" y="2110"/>
                    </a:cubicBezTo>
                    <a:cubicBezTo>
                      <a:pt x="7005" y="2110"/>
                      <a:pt x="3541" y="1"/>
                      <a:pt x="155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3211310" y="3237590"/>
                <a:ext cx="367598" cy="489944"/>
              </a:xfrm>
              <a:custGeom>
                <a:rect b="b" l="l" r="r" t="t"/>
                <a:pathLst>
                  <a:path extrusionOk="0" fill="none" h="10484" w="7866">
                    <a:moveTo>
                      <a:pt x="7866" y="10483"/>
                    </a:moveTo>
                    <a:cubicBezTo>
                      <a:pt x="5834" y="6579"/>
                      <a:pt x="3183" y="3036"/>
                      <a:pt x="0" y="0"/>
                    </a:cubicBezTo>
                  </a:path>
                </a:pathLst>
              </a:custGeom>
              <a:noFill/>
              <a:ln cap="rnd" cmpd="sng" w="337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" name="Google Shape;100;p3"/>
              <p:cNvSpPr/>
              <p:nvPr/>
            </p:nvSpPr>
            <p:spPr>
              <a:xfrm>
                <a:off x="3217105" y="3256049"/>
                <a:ext cx="219409" cy="237868"/>
              </a:xfrm>
              <a:custGeom>
                <a:rect b="b" l="l" r="r" t="t"/>
                <a:pathLst>
                  <a:path extrusionOk="0" fill="none" h="5090" w="4695">
                    <a:moveTo>
                      <a:pt x="1" y="4356"/>
                    </a:moveTo>
                    <a:cubicBezTo>
                      <a:pt x="1580" y="4514"/>
                      <a:pt x="3149" y="4751"/>
                      <a:pt x="4695" y="5090"/>
                    </a:cubicBezTo>
                    <a:cubicBezTo>
                      <a:pt x="4650" y="3408"/>
                      <a:pt x="4526" y="1670"/>
                      <a:pt x="4334" y="0"/>
                    </a:cubicBezTo>
                  </a:path>
                </a:pathLst>
              </a:custGeom>
              <a:noFill/>
              <a:ln cap="rnd" cmpd="sng" w="337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" name="Google Shape;101;p3"/>
              <p:cNvSpPr/>
              <p:nvPr/>
            </p:nvSpPr>
            <p:spPr>
              <a:xfrm>
                <a:off x="3300941" y="3383112"/>
                <a:ext cx="231560" cy="237915"/>
              </a:xfrm>
              <a:custGeom>
                <a:rect b="b" l="l" r="r" t="t"/>
                <a:pathLst>
                  <a:path extrusionOk="0" fill="none" h="5091" w="4955">
                    <a:moveTo>
                      <a:pt x="1" y="4357"/>
                    </a:moveTo>
                    <a:cubicBezTo>
                      <a:pt x="1581" y="4515"/>
                      <a:pt x="3149" y="4752"/>
                      <a:pt x="4695" y="5090"/>
                    </a:cubicBezTo>
                    <a:cubicBezTo>
                      <a:pt x="4650" y="3409"/>
                      <a:pt x="4898" y="1648"/>
                      <a:pt x="4955" y="1"/>
                    </a:cubicBezTo>
                  </a:path>
                </a:pathLst>
              </a:custGeom>
              <a:noFill/>
              <a:ln cap="rnd" cmpd="sng" w="337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02" name="Google Shape;102;p3"/>
            <p:cNvSpPr/>
            <p:nvPr/>
          </p:nvSpPr>
          <p:spPr>
            <a:xfrm rot="10800000">
              <a:off x="8707" y="3600004"/>
              <a:ext cx="4314469" cy="1544436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0" y="3981375"/>
              <a:ext cx="3944658" cy="1161208"/>
            </a:xfrm>
            <a:custGeom>
              <a:rect b="b" l="l" r="r" t="t"/>
              <a:pathLst>
                <a:path extrusionOk="0" h="11309" w="38417">
                  <a:moveTo>
                    <a:pt x="1878" y="1"/>
                  </a:moveTo>
                  <a:cubicBezTo>
                    <a:pt x="1394" y="1"/>
                    <a:pt x="911" y="85"/>
                    <a:pt x="452" y="250"/>
                  </a:cubicBezTo>
                  <a:cubicBezTo>
                    <a:pt x="298" y="304"/>
                    <a:pt x="149" y="372"/>
                    <a:pt x="1" y="449"/>
                  </a:cubicBezTo>
                  <a:lnTo>
                    <a:pt x="1" y="11309"/>
                  </a:lnTo>
                  <a:lnTo>
                    <a:pt x="38416" y="11309"/>
                  </a:lnTo>
                  <a:cubicBezTo>
                    <a:pt x="38317" y="11128"/>
                    <a:pt x="38200" y="10952"/>
                    <a:pt x="38073" y="10785"/>
                  </a:cubicBezTo>
                  <a:cubicBezTo>
                    <a:pt x="37021" y="9422"/>
                    <a:pt x="35342" y="8646"/>
                    <a:pt x="33645" y="8366"/>
                  </a:cubicBezTo>
                  <a:cubicBezTo>
                    <a:pt x="33122" y="8279"/>
                    <a:pt x="32592" y="8236"/>
                    <a:pt x="32062" y="8236"/>
                  </a:cubicBezTo>
                  <a:cubicBezTo>
                    <a:pt x="29703" y="8236"/>
                    <a:pt x="27342" y="9080"/>
                    <a:pt x="25543" y="10609"/>
                  </a:cubicBezTo>
                  <a:cubicBezTo>
                    <a:pt x="24613" y="9065"/>
                    <a:pt x="23160" y="7905"/>
                    <a:pt x="21445" y="7346"/>
                  </a:cubicBezTo>
                  <a:lnTo>
                    <a:pt x="21418" y="7332"/>
                  </a:lnTo>
                  <a:cubicBezTo>
                    <a:pt x="20704" y="7104"/>
                    <a:pt x="19961" y="6990"/>
                    <a:pt x="19216" y="6990"/>
                  </a:cubicBezTo>
                  <a:cubicBezTo>
                    <a:pt x="19136" y="6990"/>
                    <a:pt x="19056" y="6991"/>
                    <a:pt x="18976" y="6994"/>
                  </a:cubicBezTo>
                  <a:cubicBezTo>
                    <a:pt x="17238" y="7057"/>
                    <a:pt x="15518" y="7738"/>
                    <a:pt x="14232" y="8912"/>
                  </a:cubicBezTo>
                  <a:cubicBezTo>
                    <a:pt x="14092" y="7788"/>
                    <a:pt x="13690" y="6709"/>
                    <a:pt x="13068" y="5761"/>
                  </a:cubicBezTo>
                  <a:cubicBezTo>
                    <a:pt x="12404" y="4746"/>
                    <a:pt x="11510" y="3902"/>
                    <a:pt x="10454" y="3306"/>
                  </a:cubicBezTo>
                  <a:cubicBezTo>
                    <a:pt x="10414" y="3283"/>
                    <a:pt x="10368" y="3256"/>
                    <a:pt x="10328" y="3234"/>
                  </a:cubicBezTo>
                  <a:cubicBezTo>
                    <a:pt x="10192" y="3166"/>
                    <a:pt x="10057" y="3098"/>
                    <a:pt x="9917" y="3035"/>
                  </a:cubicBezTo>
                  <a:cubicBezTo>
                    <a:pt x="9292" y="2753"/>
                    <a:pt x="8575" y="2577"/>
                    <a:pt x="7883" y="2577"/>
                  </a:cubicBezTo>
                  <a:cubicBezTo>
                    <a:pt x="7102" y="2577"/>
                    <a:pt x="6353" y="2802"/>
                    <a:pt x="5810" y="3356"/>
                  </a:cubicBezTo>
                  <a:cubicBezTo>
                    <a:pt x="5629" y="2232"/>
                    <a:pt x="4934" y="1203"/>
                    <a:pt x="3977" y="598"/>
                  </a:cubicBezTo>
                  <a:cubicBezTo>
                    <a:pt x="3792" y="480"/>
                    <a:pt x="3598" y="381"/>
                    <a:pt x="3395" y="295"/>
                  </a:cubicBezTo>
                  <a:lnTo>
                    <a:pt x="3368" y="286"/>
                  </a:lnTo>
                  <a:cubicBezTo>
                    <a:pt x="3034" y="151"/>
                    <a:pt x="2682" y="61"/>
                    <a:pt x="2325" y="25"/>
                  </a:cubicBezTo>
                  <a:cubicBezTo>
                    <a:pt x="2176" y="9"/>
                    <a:pt x="2027" y="1"/>
                    <a:pt x="18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7325596" y="3825506"/>
              <a:ext cx="1818405" cy="1317986"/>
            </a:xfrm>
            <a:custGeom>
              <a:rect b="b" l="l" r="r" t="t"/>
              <a:pathLst>
                <a:path extrusionOk="0" h="12887" w="17780">
                  <a:moveTo>
                    <a:pt x="17780" y="1"/>
                  </a:moveTo>
                  <a:cubicBezTo>
                    <a:pt x="17721" y="59"/>
                    <a:pt x="17662" y="118"/>
                    <a:pt x="17604" y="177"/>
                  </a:cubicBezTo>
                  <a:cubicBezTo>
                    <a:pt x="16209" y="1643"/>
                    <a:pt x="15415" y="3566"/>
                    <a:pt x="14751" y="5480"/>
                  </a:cubicBezTo>
                  <a:cubicBezTo>
                    <a:pt x="14317" y="5377"/>
                    <a:pt x="13876" y="5328"/>
                    <a:pt x="13435" y="5328"/>
                  </a:cubicBezTo>
                  <a:cubicBezTo>
                    <a:pt x="10718" y="5328"/>
                    <a:pt x="8014" y="7189"/>
                    <a:pt x="7218" y="9818"/>
                  </a:cubicBezTo>
                  <a:cubicBezTo>
                    <a:pt x="6738" y="9711"/>
                    <a:pt x="6249" y="9658"/>
                    <a:pt x="5759" y="9658"/>
                  </a:cubicBezTo>
                  <a:cubicBezTo>
                    <a:pt x="5438" y="9658"/>
                    <a:pt x="5117" y="9681"/>
                    <a:pt x="4799" y="9727"/>
                  </a:cubicBezTo>
                  <a:cubicBezTo>
                    <a:pt x="4713" y="9736"/>
                    <a:pt x="4632" y="9750"/>
                    <a:pt x="4550" y="9768"/>
                  </a:cubicBezTo>
                  <a:cubicBezTo>
                    <a:pt x="4334" y="9804"/>
                    <a:pt x="4122" y="9854"/>
                    <a:pt x="3909" y="9912"/>
                  </a:cubicBezTo>
                  <a:cubicBezTo>
                    <a:pt x="3693" y="9971"/>
                    <a:pt x="3481" y="10043"/>
                    <a:pt x="3268" y="10125"/>
                  </a:cubicBezTo>
                  <a:cubicBezTo>
                    <a:pt x="2916" y="10265"/>
                    <a:pt x="2578" y="10432"/>
                    <a:pt x="2253" y="10630"/>
                  </a:cubicBezTo>
                  <a:cubicBezTo>
                    <a:pt x="1332" y="11190"/>
                    <a:pt x="560" y="11966"/>
                    <a:pt x="1" y="12887"/>
                  </a:cubicBezTo>
                  <a:lnTo>
                    <a:pt x="17780" y="12887"/>
                  </a:lnTo>
                  <a:lnTo>
                    <a:pt x="177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5" name="Google Shape;105;p3"/>
            <p:cNvGrpSpPr/>
            <p:nvPr/>
          </p:nvGrpSpPr>
          <p:grpSpPr>
            <a:xfrm>
              <a:off x="8537738" y="2924301"/>
              <a:ext cx="606250" cy="2052648"/>
              <a:chOff x="8537738" y="2063276"/>
              <a:chExt cx="606250" cy="2052648"/>
            </a:xfrm>
          </p:grpSpPr>
          <p:sp>
            <p:nvSpPr>
              <p:cNvPr id="106" name="Google Shape;106;p3"/>
              <p:cNvSpPr/>
              <p:nvPr/>
            </p:nvSpPr>
            <p:spPr>
              <a:xfrm>
                <a:off x="8542376" y="2063276"/>
                <a:ext cx="601612" cy="1694726"/>
              </a:xfrm>
              <a:custGeom>
                <a:rect b="b" l="l" r="r" t="t"/>
                <a:pathLst>
                  <a:path extrusionOk="0" h="14981" w="5318">
                    <a:moveTo>
                      <a:pt x="3200" y="0"/>
                    </a:moveTo>
                    <a:cubicBezTo>
                      <a:pt x="3054" y="0"/>
                      <a:pt x="2909" y="19"/>
                      <a:pt x="2767" y="59"/>
                    </a:cubicBezTo>
                    <a:cubicBezTo>
                      <a:pt x="2713" y="77"/>
                      <a:pt x="2664" y="95"/>
                      <a:pt x="2614" y="113"/>
                    </a:cubicBezTo>
                    <a:cubicBezTo>
                      <a:pt x="2569" y="131"/>
                      <a:pt x="2524" y="149"/>
                      <a:pt x="2483" y="172"/>
                    </a:cubicBezTo>
                    <a:cubicBezTo>
                      <a:pt x="2086" y="370"/>
                      <a:pt x="1774" y="727"/>
                      <a:pt x="1580" y="1128"/>
                    </a:cubicBezTo>
                    <a:cubicBezTo>
                      <a:pt x="1359" y="1575"/>
                      <a:pt x="1273" y="2072"/>
                      <a:pt x="1233" y="2568"/>
                    </a:cubicBezTo>
                    <a:cubicBezTo>
                      <a:pt x="1228" y="2622"/>
                      <a:pt x="1224" y="2672"/>
                      <a:pt x="1224" y="2726"/>
                    </a:cubicBezTo>
                    <a:cubicBezTo>
                      <a:pt x="1156" y="3877"/>
                      <a:pt x="1296" y="5033"/>
                      <a:pt x="1639" y="6134"/>
                    </a:cubicBezTo>
                    <a:cubicBezTo>
                      <a:pt x="1662" y="6206"/>
                      <a:pt x="1689" y="6283"/>
                      <a:pt x="1711" y="6355"/>
                    </a:cubicBezTo>
                    <a:cubicBezTo>
                      <a:pt x="1784" y="6567"/>
                      <a:pt x="1865" y="6780"/>
                      <a:pt x="1951" y="6992"/>
                    </a:cubicBezTo>
                    <a:cubicBezTo>
                      <a:pt x="1782" y="6883"/>
                      <a:pt x="1589" y="6834"/>
                      <a:pt x="1392" y="6834"/>
                    </a:cubicBezTo>
                    <a:cubicBezTo>
                      <a:pt x="1023" y="6834"/>
                      <a:pt x="644" y="7007"/>
                      <a:pt x="402" y="7290"/>
                    </a:cubicBezTo>
                    <a:cubicBezTo>
                      <a:pt x="177" y="7560"/>
                      <a:pt x="41" y="7890"/>
                      <a:pt x="14" y="8242"/>
                    </a:cubicBezTo>
                    <a:cubicBezTo>
                      <a:pt x="10" y="8292"/>
                      <a:pt x="5" y="8350"/>
                      <a:pt x="5" y="8404"/>
                    </a:cubicBezTo>
                    <a:cubicBezTo>
                      <a:pt x="1" y="8576"/>
                      <a:pt x="19" y="8747"/>
                      <a:pt x="50" y="8914"/>
                    </a:cubicBezTo>
                    <a:cubicBezTo>
                      <a:pt x="168" y="9479"/>
                      <a:pt x="461" y="9989"/>
                      <a:pt x="786" y="10463"/>
                    </a:cubicBezTo>
                    <a:cubicBezTo>
                      <a:pt x="1030" y="10824"/>
                      <a:pt x="1292" y="11171"/>
                      <a:pt x="1567" y="11505"/>
                    </a:cubicBezTo>
                    <a:cubicBezTo>
                      <a:pt x="1621" y="11568"/>
                      <a:pt x="1675" y="11632"/>
                      <a:pt x="1729" y="11695"/>
                    </a:cubicBezTo>
                    <a:cubicBezTo>
                      <a:pt x="2569" y="12679"/>
                      <a:pt x="3535" y="13550"/>
                      <a:pt x="4541" y="14367"/>
                    </a:cubicBezTo>
                    <a:cubicBezTo>
                      <a:pt x="4767" y="14547"/>
                      <a:pt x="5033" y="14800"/>
                      <a:pt x="5318" y="14981"/>
                    </a:cubicBezTo>
                    <a:lnTo>
                      <a:pt x="5318" y="1481"/>
                    </a:lnTo>
                    <a:cubicBezTo>
                      <a:pt x="5300" y="1444"/>
                      <a:pt x="5277" y="1408"/>
                      <a:pt x="5250" y="1377"/>
                    </a:cubicBezTo>
                    <a:cubicBezTo>
                      <a:pt x="5223" y="1327"/>
                      <a:pt x="5191" y="1277"/>
                      <a:pt x="5160" y="1228"/>
                    </a:cubicBezTo>
                    <a:cubicBezTo>
                      <a:pt x="4952" y="907"/>
                      <a:pt x="4690" y="627"/>
                      <a:pt x="4383" y="397"/>
                    </a:cubicBezTo>
                    <a:cubicBezTo>
                      <a:pt x="4039" y="153"/>
                      <a:pt x="3617" y="0"/>
                      <a:pt x="320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8823269" y="2074928"/>
                <a:ext cx="320716" cy="1076497"/>
              </a:xfrm>
              <a:custGeom>
                <a:rect b="b" l="l" r="r" t="t"/>
                <a:pathLst>
                  <a:path extrusionOk="0" h="9516" w="2835">
                    <a:moveTo>
                      <a:pt x="136" y="1"/>
                    </a:moveTo>
                    <a:cubicBezTo>
                      <a:pt x="90" y="19"/>
                      <a:pt x="45" y="41"/>
                      <a:pt x="0" y="60"/>
                    </a:cubicBezTo>
                    <a:cubicBezTo>
                      <a:pt x="465" y="1332"/>
                      <a:pt x="876" y="2641"/>
                      <a:pt x="1255" y="3946"/>
                    </a:cubicBezTo>
                    <a:cubicBezTo>
                      <a:pt x="1277" y="4013"/>
                      <a:pt x="1296" y="4081"/>
                      <a:pt x="1318" y="4149"/>
                    </a:cubicBezTo>
                    <a:cubicBezTo>
                      <a:pt x="1553" y="4966"/>
                      <a:pt x="1779" y="5783"/>
                      <a:pt x="2004" y="6586"/>
                    </a:cubicBezTo>
                    <a:cubicBezTo>
                      <a:pt x="2067" y="6812"/>
                      <a:pt x="2131" y="7042"/>
                      <a:pt x="2198" y="7272"/>
                    </a:cubicBezTo>
                    <a:cubicBezTo>
                      <a:pt x="2212" y="7326"/>
                      <a:pt x="2225" y="7381"/>
                      <a:pt x="2239" y="7430"/>
                    </a:cubicBezTo>
                    <a:cubicBezTo>
                      <a:pt x="2433" y="8125"/>
                      <a:pt x="2632" y="8820"/>
                      <a:pt x="2835" y="9516"/>
                    </a:cubicBezTo>
                    <a:lnTo>
                      <a:pt x="2835" y="8992"/>
                    </a:lnTo>
                    <a:cubicBezTo>
                      <a:pt x="2790" y="8834"/>
                      <a:pt x="2744" y="8672"/>
                      <a:pt x="2699" y="8509"/>
                    </a:cubicBezTo>
                    <a:cubicBezTo>
                      <a:pt x="2681" y="8446"/>
                      <a:pt x="2668" y="8392"/>
                      <a:pt x="2650" y="8333"/>
                    </a:cubicBezTo>
                    <a:cubicBezTo>
                      <a:pt x="2478" y="7737"/>
                      <a:pt x="2311" y="7137"/>
                      <a:pt x="2149" y="6541"/>
                    </a:cubicBezTo>
                    <a:cubicBezTo>
                      <a:pt x="2085" y="6311"/>
                      <a:pt x="2018" y="6081"/>
                      <a:pt x="1955" y="5851"/>
                    </a:cubicBezTo>
                    <a:cubicBezTo>
                      <a:pt x="1936" y="5787"/>
                      <a:pt x="1923" y="5733"/>
                      <a:pt x="1905" y="5674"/>
                    </a:cubicBezTo>
                    <a:cubicBezTo>
                      <a:pt x="1756" y="5151"/>
                      <a:pt x="1607" y="4623"/>
                      <a:pt x="1454" y="4095"/>
                    </a:cubicBezTo>
                    <a:cubicBezTo>
                      <a:pt x="1435" y="4023"/>
                      <a:pt x="1413" y="3950"/>
                      <a:pt x="1390" y="3878"/>
                    </a:cubicBezTo>
                    <a:cubicBezTo>
                      <a:pt x="1011" y="2578"/>
                      <a:pt x="600" y="1274"/>
                      <a:pt x="136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8680730" y="2202080"/>
                <a:ext cx="456130" cy="348425"/>
              </a:xfrm>
              <a:custGeom>
                <a:rect b="b" l="l" r="r" t="t"/>
                <a:pathLst>
                  <a:path extrusionOk="0" h="3080" w="4032">
                    <a:moveTo>
                      <a:pt x="3937" y="1"/>
                    </a:moveTo>
                    <a:cubicBezTo>
                      <a:pt x="3725" y="461"/>
                      <a:pt x="3503" y="935"/>
                      <a:pt x="3287" y="1395"/>
                    </a:cubicBezTo>
                    <a:cubicBezTo>
                      <a:pt x="3075" y="1847"/>
                      <a:pt x="2858" y="2307"/>
                      <a:pt x="2650" y="2759"/>
                    </a:cubicBezTo>
                    <a:lnTo>
                      <a:pt x="2601" y="2871"/>
                    </a:lnTo>
                    <a:lnTo>
                      <a:pt x="2515" y="2822"/>
                    </a:lnTo>
                    <a:lnTo>
                      <a:pt x="14" y="1337"/>
                    </a:lnTo>
                    <a:cubicBezTo>
                      <a:pt x="10" y="1391"/>
                      <a:pt x="5" y="1441"/>
                      <a:pt x="1" y="1499"/>
                    </a:cubicBezTo>
                    <a:lnTo>
                      <a:pt x="2578" y="3025"/>
                    </a:lnTo>
                    <a:lnTo>
                      <a:pt x="2664" y="3079"/>
                    </a:lnTo>
                    <a:lnTo>
                      <a:pt x="2700" y="3007"/>
                    </a:lnTo>
                    <a:lnTo>
                      <a:pt x="2714" y="2971"/>
                    </a:lnTo>
                    <a:cubicBezTo>
                      <a:pt x="2944" y="2474"/>
                      <a:pt x="3183" y="1955"/>
                      <a:pt x="3418" y="1459"/>
                    </a:cubicBezTo>
                    <a:cubicBezTo>
                      <a:pt x="3621" y="1025"/>
                      <a:pt x="3828" y="579"/>
                      <a:pt x="4032" y="145"/>
                    </a:cubicBezTo>
                    <a:cubicBezTo>
                      <a:pt x="4004" y="96"/>
                      <a:pt x="3968" y="46"/>
                      <a:pt x="3937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8728243" y="2756616"/>
                <a:ext cx="356578" cy="159959"/>
              </a:xfrm>
              <a:custGeom>
                <a:rect b="b" l="l" r="r" t="t"/>
                <a:pathLst>
                  <a:path extrusionOk="0" h="1414" w="3152">
                    <a:moveTo>
                      <a:pt x="1" y="1"/>
                    </a:moveTo>
                    <a:lnTo>
                      <a:pt x="1" y="1"/>
                    </a:lnTo>
                    <a:cubicBezTo>
                      <a:pt x="23" y="73"/>
                      <a:pt x="46" y="150"/>
                      <a:pt x="73" y="222"/>
                    </a:cubicBezTo>
                    <a:cubicBezTo>
                      <a:pt x="994" y="795"/>
                      <a:pt x="2014" y="1197"/>
                      <a:pt x="3079" y="1404"/>
                    </a:cubicBezTo>
                    <a:lnTo>
                      <a:pt x="3124" y="1413"/>
                    </a:lnTo>
                    <a:lnTo>
                      <a:pt x="3151" y="1269"/>
                    </a:lnTo>
                    <a:lnTo>
                      <a:pt x="3038" y="1246"/>
                    </a:lnTo>
                    <a:cubicBezTo>
                      <a:pt x="1955" y="1025"/>
                      <a:pt x="926" y="605"/>
                      <a:pt x="1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" name="Google Shape;110;p3"/>
              <p:cNvSpPr/>
              <p:nvPr/>
            </p:nvSpPr>
            <p:spPr>
              <a:xfrm>
                <a:off x="9110158" y="2991010"/>
                <a:ext cx="33825" cy="52716"/>
              </a:xfrm>
              <a:custGeom>
                <a:rect b="b" l="l" r="r" t="t"/>
                <a:pathLst>
                  <a:path extrusionOk="0" h="466" w="299">
                    <a:moveTo>
                      <a:pt x="299" y="0"/>
                    </a:moveTo>
                    <a:cubicBezTo>
                      <a:pt x="240" y="82"/>
                      <a:pt x="177" y="158"/>
                      <a:pt x="114" y="235"/>
                    </a:cubicBezTo>
                    <a:cubicBezTo>
                      <a:pt x="78" y="280"/>
                      <a:pt x="41" y="325"/>
                      <a:pt x="1" y="370"/>
                    </a:cubicBezTo>
                    <a:lnTo>
                      <a:pt x="114" y="465"/>
                    </a:lnTo>
                    <a:cubicBezTo>
                      <a:pt x="132" y="443"/>
                      <a:pt x="145" y="425"/>
                      <a:pt x="163" y="407"/>
                    </a:cubicBezTo>
                    <a:cubicBezTo>
                      <a:pt x="208" y="352"/>
                      <a:pt x="254" y="294"/>
                      <a:pt x="299" y="240"/>
                    </a:cubicBezTo>
                    <a:lnTo>
                      <a:pt x="299" y="0"/>
                    </a:ln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9026444" y="2568716"/>
                <a:ext cx="117539" cy="173760"/>
              </a:xfrm>
              <a:custGeom>
                <a:rect b="b" l="l" r="r" t="t"/>
                <a:pathLst>
                  <a:path extrusionOk="0" h="1536" w="1039">
                    <a:moveTo>
                      <a:pt x="1039" y="1"/>
                    </a:moveTo>
                    <a:cubicBezTo>
                      <a:pt x="759" y="456"/>
                      <a:pt x="447" y="894"/>
                      <a:pt x="109" y="1314"/>
                    </a:cubicBezTo>
                    <a:cubicBezTo>
                      <a:pt x="73" y="1355"/>
                      <a:pt x="37" y="1400"/>
                      <a:pt x="1" y="1440"/>
                    </a:cubicBezTo>
                    <a:lnTo>
                      <a:pt x="113" y="1535"/>
                    </a:lnTo>
                    <a:cubicBezTo>
                      <a:pt x="127" y="1522"/>
                      <a:pt x="145" y="1504"/>
                      <a:pt x="159" y="1486"/>
                    </a:cubicBezTo>
                    <a:cubicBezTo>
                      <a:pt x="474" y="1102"/>
                      <a:pt x="768" y="696"/>
                      <a:pt x="1039" y="280"/>
                    </a:cubicBezTo>
                    <a:lnTo>
                      <a:pt x="1039" y="1"/>
                    </a:ln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" name="Google Shape;112;p3"/>
              <p:cNvSpPr/>
              <p:nvPr/>
            </p:nvSpPr>
            <p:spPr>
              <a:xfrm>
                <a:off x="8543394" y="2995083"/>
                <a:ext cx="600594" cy="210526"/>
              </a:xfrm>
              <a:custGeom>
                <a:rect b="b" l="l" r="r" t="t"/>
                <a:pathLst>
                  <a:path extrusionOk="0" h="1861" w="5309">
                    <a:moveTo>
                      <a:pt x="10" y="0"/>
                    </a:moveTo>
                    <a:cubicBezTo>
                      <a:pt x="5" y="55"/>
                      <a:pt x="1" y="109"/>
                      <a:pt x="1" y="167"/>
                    </a:cubicBezTo>
                    <a:cubicBezTo>
                      <a:pt x="199" y="280"/>
                      <a:pt x="407" y="375"/>
                      <a:pt x="619" y="461"/>
                    </a:cubicBezTo>
                    <a:cubicBezTo>
                      <a:pt x="2131" y="1084"/>
                      <a:pt x="3702" y="1553"/>
                      <a:pt x="5309" y="1860"/>
                    </a:cubicBezTo>
                    <a:lnTo>
                      <a:pt x="5309" y="1711"/>
                    </a:lnTo>
                    <a:cubicBezTo>
                      <a:pt x="3724" y="1404"/>
                      <a:pt x="2172" y="944"/>
                      <a:pt x="678" y="325"/>
                    </a:cubicBezTo>
                    <a:cubicBezTo>
                      <a:pt x="447" y="235"/>
                      <a:pt x="226" y="127"/>
                      <a:pt x="10" y="0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" name="Google Shape;113;p3"/>
              <p:cNvSpPr/>
              <p:nvPr/>
            </p:nvSpPr>
            <p:spPr>
              <a:xfrm>
                <a:off x="8719532" y="3364774"/>
                <a:ext cx="424454" cy="82242"/>
              </a:xfrm>
              <a:custGeom>
                <a:rect b="b" l="l" r="r" t="t"/>
                <a:pathLst>
                  <a:path extrusionOk="0" h="727" w="3752">
                    <a:moveTo>
                      <a:pt x="1" y="0"/>
                    </a:moveTo>
                    <a:lnTo>
                      <a:pt x="1" y="0"/>
                    </a:lnTo>
                    <a:cubicBezTo>
                      <a:pt x="55" y="63"/>
                      <a:pt x="109" y="127"/>
                      <a:pt x="163" y="190"/>
                    </a:cubicBezTo>
                    <a:cubicBezTo>
                      <a:pt x="1341" y="474"/>
                      <a:pt x="2542" y="655"/>
                      <a:pt x="3752" y="727"/>
                    </a:cubicBezTo>
                    <a:lnTo>
                      <a:pt x="3752" y="578"/>
                    </a:lnTo>
                    <a:cubicBezTo>
                      <a:pt x="2488" y="501"/>
                      <a:pt x="1233" y="307"/>
                      <a:pt x="1" y="0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" name="Google Shape;114;p3"/>
              <p:cNvSpPr/>
              <p:nvPr/>
            </p:nvSpPr>
            <p:spPr>
              <a:xfrm>
                <a:off x="8537738" y="3271220"/>
                <a:ext cx="606250" cy="844704"/>
              </a:xfrm>
              <a:custGeom>
                <a:rect b="b" l="l" r="r" t="t"/>
                <a:pathLst>
                  <a:path extrusionOk="0" h="7467" w="5359">
                    <a:moveTo>
                      <a:pt x="1994" y="0"/>
                    </a:moveTo>
                    <a:cubicBezTo>
                      <a:pt x="1976" y="0"/>
                      <a:pt x="1958" y="3"/>
                      <a:pt x="1942" y="10"/>
                    </a:cubicBezTo>
                    <a:cubicBezTo>
                      <a:pt x="1310" y="281"/>
                      <a:pt x="3982" y="4768"/>
                      <a:pt x="4054" y="4894"/>
                    </a:cubicBezTo>
                    <a:cubicBezTo>
                      <a:pt x="3971" y="4786"/>
                      <a:pt x="1568" y="1626"/>
                      <a:pt x="744" y="1626"/>
                    </a:cubicBezTo>
                    <a:cubicBezTo>
                      <a:pt x="673" y="1626"/>
                      <a:pt x="615" y="1649"/>
                      <a:pt x="570" y="1698"/>
                    </a:cubicBezTo>
                    <a:cubicBezTo>
                      <a:pt x="1" y="2335"/>
                      <a:pt x="3892" y="6059"/>
                      <a:pt x="3964" y="6131"/>
                    </a:cubicBezTo>
                    <a:cubicBezTo>
                      <a:pt x="3922" y="6104"/>
                      <a:pt x="2489" y="5200"/>
                      <a:pt x="1882" y="5200"/>
                    </a:cubicBezTo>
                    <a:cubicBezTo>
                      <a:pt x="1765" y="5200"/>
                      <a:pt x="1679" y="5233"/>
                      <a:pt x="1639" y="5314"/>
                    </a:cubicBezTo>
                    <a:cubicBezTo>
                      <a:pt x="1391" y="5810"/>
                      <a:pt x="4167" y="6758"/>
                      <a:pt x="5336" y="7453"/>
                    </a:cubicBezTo>
                    <a:lnTo>
                      <a:pt x="5359" y="7467"/>
                    </a:lnTo>
                    <a:lnTo>
                      <a:pt x="5359" y="2583"/>
                    </a:lnTo>
                    <a:cubicBezTo>
                      <a:pt x="5188" y="2267"/>
                      <a:pt x="5033" y="2076"/>
                      <a:pt x="4913" y="2076"/>
                    </a:cubicBezTo>
                    <a:cubicBezTo>
                      <a:pt x="4907" y="2076"/>
                      <a:pt x="4900" y="2076"/>
                      <a:pt x="4894" y="2078"/>
                    </a:cubicBezTo>
                    <a:cubicBezTo>
                      <a:pt x="4185" y="2204"/>
                      <a:pt x="5300" y="4944"/>
                      <a:pt x="5350" y="5075"/>
                    </a:cubicBezTo>
                    <a:cubicBezTo>
                      <a:pt x="5257" y="4894"/>
                      <a:pt x="2709" y="0"/>
                      <a:pt x="19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5" name="Google Shape;115;p3"/>
            <p:cNvGrpSpPr/>
            <p:nvPr/>
          </p:nvGrpSpPr>
          <p:grpSpPr>
            <a:xfrm>
              <a:off x="1971028" y="4221350"/>
              <a:ext cx="1818422" cy="985707"/>
              <a:chOff x="3011484" y="1725758"/>
              <a:chExt cx="459093" cy="248878"/>
            </a:xfrm>
          </p:grpSpPr>
          <p:sp>
            <p:nvSpPr>
              <p:cNvPr id="116" name="Google Shape;116;p3"/>
              <p:cNvSpPr/>
              <p:nvPr/>
            </p:nvSpPr>
            <p:spPr>
              <a:xfrm>
                <a:off x="3341326" y="1833627"/>
                <a:ext cx="23257" cy="141010"/>
              </a:xfrm>
              <a:custGeom>
                <a:rect b="b" l="l" r="r" t="t"/>
                <a:pathLst>
                  <a:path extrusionOk="0" h="3753" w="619">
                    <a:moveTo>
                      <a:pt x="598" y="1"/>
                    </a:moveTo>
                    <a:cubicBezTo>
                      <a:pt x="587" y="1"/>
                      <a:pt x="578" y="8"/>
                      <a:pt x="578" y="15"/>
                    </a:cubicBezTo>
                    <a:cubicBezTo>
                      <a:pt x="551" y="106"/>
                      <a:pt x="528" y="200"/>
                      <a:pt x="501" y="291"/>
                    </a:cubicBezTo>
                    <a:cubicBezTo>
                      <a:pt x="492" y="327"/>
                      <a:pt x="483" y="367"/>
                      <a:pt x="474" y="404"/>
                    </a:cubicBezTo>
                    <a:cubicBezTo>
                      <a:pt x="452" y="498"/>
                      <a:pt x="429" y="589"/>
                      <a:pt x="407" y="683"/>
                    </a:cubicBezTo>
                    <a:cubicBezTo>
                      <a:pt x="208" y="1518"/>
                      <a:pt x="82" y="2372"/>
                      <a:pt x="27" y="3229"/>
                    </a:cubicBezTo>
                    <a:lnTo>
                      <a:pt x="27" y="3252"/>
                    </a:lnTo>
                    <a:cubicBezTo>
                      <a:pt x="14" y="3419"/>
                      <a:pt x="5" y="3581"/>
                      <a:pt x="0" y="3753"/>
                    </a:cubicBezTo>
                    <a:lnTo>
                      <a:pt x="45" y="3753"/>
                    </a:lnTo>
                    <a:cubicBezTo>
                      <a:pt x="50" y="3504"/>
                      <a:pt x="64" y="3261"/>
                      <a:pt x="86" y="3017"/>
                    </a:cubicBezTo>
                    <a:cubicBezTo>
                      <a:pt x="86" y="3003"/>
                      <a:pt x="86" y="2990"/>
                      <a:pt x="86" y="2976"/>
                    </a:cubicBezTo>
                    <a:cubicBezTo>
                      <a:pt x="154" y="2168"/>
                      <a:pt x="285" y="1365"/>
                      <a:pt x="474" y="580"/>
                    </a:cubicBezTo>
                    <a:cubicBezTo>
                      <a:pt x="488" y="521"/>
                      <a:pt x="501" y="467"/>
                      <a:pt x="515" y="408"/>
                    </a:cubicBezTo>
                    <a:cubicBezTo>
                      <a:pt x="528" y="367"/>
                      <a:pt x="537" y="322"/>
                      <a:pt x="551" y="282"/>
                    </a:cubicBezTo>
                    <a:cubicBezTo>
                      <a:pt x="574" y="191"/>
                      <a:pt x="596" y="110"/>
                      <a:pt x="619" y="24"/>
                    </a:cubicBezTo>
                    <a:cubicBezTo>
                      <a:pt x="619" y="15"/>
                      <a:pt x="614" y="2"/>
                      <a:pt x="605" y="2"/>
                    </a:cubicBezTo>
                    <a:cubicBezTo>
                      <a:pt x="603" y="1"/>
                      <a:pt x="600" y="1"/>
                      <a:pt x="598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3"/>
              <p:cNvSpPr/>
              <p:nvPr/>
            </p:nvSpPr>
            <p:spPr>
              <a:xfrm>
                <a:off x="3343543" y="1907080"/>
                <a:ext cx="56171" cy="42457"/>
              </a:xfrm>
              <a:custGeom>
                <a:rect b="b" l="l" r="r" t="t"/>
                <a:pathLst>
                  <a:path extrusionOk="0" h="1130" w="1495">
                    <a:moveTo>
                      <a:pt x="1027" y="1"/>
                    </a:moveTo>
                    <a:cubicBezTo>
                      <a:pt x="1009" y="1"/>
                      <a:pt x="992" y="1"/>
                      <a:pt x="975" y="1"/>
                    </a:cubicBezTo>
                    <a:cubicBezTo>
                      <a:pt x="790" y="15"/>
                      <a:pt x="609" y="69"/>
                      <a:pt x="456" y="173"/>
                    </a:cubicBezTo>
                    <a:cubicBezTo>
                      <a:pt x="302" y="272"/>
                      <a:pt x="185" y="421"/>
                      <a:pt x="126" y="597"/>
                    </a:cubicBezTo>
                    <a:cubicBezTo>
                      <a:pt x="86" y="740"/>
                      <a:pt x="56" y="935"/>
                      <a:pt x="14" y="1084"/>
                    </a:cubicBezTo>
                    <a:lnTo>
                      <a:pt x="14" y="1084"/>
                    </a:lnTo>
                    <a:cubicBezTo>
                      <a:pt x="39" y="1033"/>
                      <a:pt x="96" y="997"/>
                      <a:pt x="149" y="972"/>
                    </a:cubicBezTo>
                    <a:cubicBezTo>
                      <a:pt x="348" y="877"/>
                      <a:pt x="569" y="841"/>
                      <a:pt x="776" y="778"/>
                    </a:cubicBezTo>
                    <a:cubicBezTo>
                      <a:pt x="988" y="719"/>
                      <a:pt x="1205" y="629"/>
                      <a:pt x="1341" y="453"/>
                    </a:cubicBezTo>
                    <a:cubicBezTo>
                      <a:pt x="1422" y="335"/>
                      <a:pt x="1476" y="200"/>
                      <a:pt x="1494" y="55"/>
                    </a:cubicBezTo>
                    <a:cubicBezTo>
                      <a:pt x="1340" y="19"/>
                      <a:pt x="1182" y="1"/>
                      <a:pt x="1027" y="1"/>
                    </a:cubicBezTo>
                    <a:close/>
                    <a:moveTo>
                      <a:pt x="14" y="1084"/>
                    </a:moveTo>
                    <a:lnTo>
                      <a:pt x="14" y="1084"/>
                    </a:lnTo>
                    <a:cubicBezTo>
                      <a:pt x="7" y="1098"/>
                      <a:pt x="2" y="1113"/>
                      <a:pt x="0" y="1130"/>
                    </a:cubicBezTo>
                    <a:cubicBezTo>
                      <a:pt x="5" y="1115"/>
                      <a:pt x="9" y="1100"/>
                      <a:pt x="14" y="1084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3292633" y="1909973"/>
                <a:ext cx="50234" cy="48055"/>
              </a:xfrm>
              <a:custGeom>
                <a:rect b="b" l="l" r="r" t="t"/>
                <a:pathLst>
                  <a:path extrusionOk="0" h="1279" w="1337">
                    <a:moveTo>
                      <a:pt x="188" y="1"/>
                    </a:moveTo>
                    <a:cubicBezTo>
                      <a:pt x="126" y="1"/>
                      <a:pt x="63" y="4"/>
                      <a:pt x="1" y="10"/>
                    </a:cubicBezTo>
                    <a:cubicBezTo>
                      <a:pt x="1" y="154"/>
                      <a:pt x="33" y="299"/>
                      <a:pt x="105" y="425"/>
                    </a:cubicBezTo>
                    <a:cubicBezTo>
                      <a:pt x="209" y="615"/>
                      <a:pt x="407" y="737"/>
                      <a:pt x="610" y="827"/>
                    </a:cubicBezTo>
                    <a:cubicBezTo>
                      <a:pt x="813" y="913"/>
                      <a:pt x="1026" y="980"/>
                      <a:pt x="1206" y="1102"/>
                    </a:cubicBezTo>
                    <a:cubicBezTo>
                      <a:pt x="1257" y="1135"/>
                      <a:pt x="1310" y="1182"/>
                      <a:pt x="1330" y="1237"/>
                    </a:cubicBezTo>
                    <a:lnTo>
                      <a:pt x="1330" y="1237"/>
                    </a:lnTo>
                    <a:cubicBezTo>
                      <a:pt x="1305" y="1082"/>
                      <a:pt x="1303" y="881"/>
                      <a:pt x="1283" y="737"/>
                    </a:cubicBezTo>
                    <a:cubicBezTo>
                      <a:pt x="1247" y="552"/>
                      <a:pt x="1156" y="389"/>
                      <a:pt x="1016" y="267"/>
                    </a:cubicBezTo>
                    <a:cubicBezTo>
                      <a:pt x="877" y="145"/>
                      <a:pt x="710" y="64"/>
                      <a:pt x="529" y="28"/>
                    </a:cubicBezTo>
                    <a:cubicBezTo>
                      <a:pt x="415" y="11"/>
                      <a:pt x="302" y="1"/>
                      <a:pt x="188" y="1"/>
                    </a:cubicBezTo>
                    <a:close/>
                    <a:moveTo>
                      <a:pt x="1330" y="1237"/>
                    </a:moveTo>
                    <a:cubicBezTo>
                      <a:pt x="1332" y="1251"/>
                      <a:pt x="1334" y="1265"/>
                      <a:pt x="1337" y="1278"/>
                    </a:cubicBezTo>
                    <a:cubicBezTo>
                      <a:pt x="1337" y="1264"/>
                      <a:pt x="1334" y="1250"/>
                      <a:pt x="1330" y="1237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3"/>
              <p:cNvSpPr/>
              <p:nvPr/>
            </p:nvSpPr>
            <p:spPr>
              <a:xfrm>
                <a:off x="3266521" y="1725758"/>
                <a:ext cx="204056" cy="195978"/>
              </a:xfrm>
              <a:custGeom>
                <a:rect b="b" l="l" r="r" t="t"/>
                <a:pathLst>
                  <a:path extrusionOk="0" h="5216" w="5431">
                    <a:moveTo>
                      <a:pt x="3243" y="1"/>
                    </a:moveTo>
                    <a:cubicBezTo>
                      <a:pt x="2633" y="1"/>
                      <a:pt x="2605" y="2087"/>
                      <a:pt x="2605" y="2087"/>
                    </a:cubicBezTo>
                    <a:cubicBezTo>
                      <a:pt x="2605" y="2087"/>
                      <a:pt x="2318" y="259"/>
                      <a:pt x="1732" y="259"/>
                    </a:cubicBezTo>
                    <a:cubicBezTo>
                      <a:pt x="1695" y="259"/>
                      <a:pt x="1656" y="266"/>
                      <a:pt x="1617" y="282"/>
                    </a:cubicBezTo>
                    <a:cubicBezTo>
                      <a:pt x="958" y="544"/>
                      <a:pt x="2258" y="2327"/>
                      <a:pt x="2258" y="2327"/>
                    </a:cubicBezTo>
                    <a:cubicBezTo>
                      <a:pt x="2258" y="2327"/>
                      <a:pt x="1154" y="1444"/>
                      <a:pt x="594" y="1444"/>
                    </a:cubicBezTo>
                    <a:cubicBezTo>
                      <a:pt x="484" y="1444"/>
                      <a:pt x="395" y="1478"/>
                      <a:pt x="339" y="1559"/>
                    </a:cubicBezTo>
                    <a:cubicBezTo>
                      <a:pt x="1" y="2056"/>
                      <a:pt x="2045" y="2760"/>
                      <a:pt x="2045" y="2760"/>
                    </a:cubicBezTo>
                    <a:cubicBezTo>
                      <a:pt x="2045" y="2760"/>
                      <a:pt x="1999" y="2759"/>
                      <a:pt x="1922" y="2759"/>
                    </a:cubicBezTo>
                    <a:cubicBezTo>
                      <a:pt x="1517" y="2759"/>
                      <a:pt x="260" y="2797"/>
                      <a:pt x="249" y="3270"/>
                    </a:cubicBezTo>
                    <a:cubicBezTo>
                      <a:pt x="247" y="3424"/>
                      <a:pt x="393" y="3480"/>
                      <a:pt x="607" y="3480"/>
                    </a:cubicBezTo>
                    <a:cubicBezTo>
                      <a:pt x="1176" y="3480"/>
                      <a:pt x="2221" y="3085"/>
                      <a:pt x="2222" y="3085"/>
                    </a:cubicBezTo>
                    <a:lnTo>
                      <a:pt x="2222" y="3085"/>
                    </a:lnTo>
                    <a:cubicBezTo>
                      <a:pt x="2221" y="3085"/>
                      <a:pt x="619" y="4222"/>
                      <a:pt x="1107" y="4674"/>
                    </a:cubicBezTo>
                    <a:cubicBezTo>
                      <a:pt x="1143" y="4708"/>
                      <a:pt x="1186" y="4724"/>
                      <a:pt x="1234" y="4724"/>
                    </a:cubicBezTo>
                    <a:cubicBezTo>
                      <a:pt x="1681" y="4724"/>
                      <a:pt x="2533" y="3333"/>
                      <a:pt x="2533" y="3333"/>
                    </a:cubicBezTo>
                    <a:lnTo>
                      <a:pt x="2533" y="3333"/>
                    </a:lnTo>
                    <a:cubicBezTo>
                      <a:pt x="2533" y="3333"/>
                      <a:pt x="2222" y="5193"/>
                      <a:pt x="2912" y="5215"/>
                    </a:cubicBezTo>
                    <a:cubicBezTo>
                      <a:pt x="2916" y="5216"/>
                      <a:pt x="2919" y="5216"/>
                      <a:pt x="2923" y="5216"/>
                    </a:cubicBezTo>
                    <a:cubicBezTo>
                      <a:pt x="3600" y="5216"/>
                      <a:pt x="2885" y="3121"/>
                      <a:pt x="2885" y="3121"/>
                    </a:cubicBezTo>
                    <a:lnTo>
                      <a:pt x="2885" y="3121"/>
                    </a:lnTo>
                    <a:cubicBezTo>
                      <a:pt x="2885" y="3121"/>
                      <a:pt x="3769" y="4208"/>
                      <a:pt x="4345" y="4208"/>
                    </a:cubicBezTo>
                    <a:cubicBezTo>
                      <a:pt x="4461" y="4208"/>
                      <a:pt x="4564" y="4165"/>
                      <a:pt x="4645" y="4060"/>
                    </a:cubicBezTo>
                    <a:cubicBezTo>
                      <a:pt x="5133" y="3433"/>
                      <a:pt x="3219" y="2805"/>
                      <a:pt x="3219" y="2805"/>
                    </a:cubicBezTo>
                    <a:cubicBezTo>
                      <a:pt x="3219" y="2805"/>
                      <a:pt x="5431" y="2525"/>
                      <a:pt x="5101" y="1758"/>
                    </a:cubicBezTo>
                    <a:cubicBezTo>
                      <a:pt x="5022" y="1571"/>
                      <a:pt x="4861" y="1500"/>
                      <a:pt x="4662" y="1500"/>
                    </a:cubicBezTo>
                    <a:cubicBezTo>
                      <a:pt x="4048" y="1500"/>
                      <a:pt x="3079" y="2178"/>
                      <a:pt x="3079" y="2178"/>
                    </a:cubicBezTo>
                    <a:cubicBezTo>
                      <a:pt x="3079" y="2178"/>
                      <a:pt x="4131" y="372"/>
                      <a:pt x="3382" y="34"/>
                    </a:cubicBezTo>
                    <a:cubicBezTo>
                      <a:pt x="3332" y="11"/>
                      <a:pt x="3286" y="1"/>
                      <a:pt x="324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3"/>
              <p:cNvSpPr/>
              <p:nvPr/>
            </p:nvSpPr>
            <p:spPr>
              <a:xfrm>
                <a:off x="3338959" y="1799812"/>
                <a:ext cx="54630" cy="49821"/>
              </a:xfrm>
              <a:custGeom>
                <a:rect b="b" l="l" r="r" t="t"/>
                <a:pathLst>
                  <a:path extrusionOk="0" h="1326" w="1454">
                    <a:moveTo>
                      <a:pt x="725" y="0"/>
                    </a:moveTo>
                    <a:cubicBezTo>
                      <a:pt x="555" y="0"/>
                      <a:pt x="386" y="65"/>
                      <a:pt x="257" y="193"/>
                    </a:cubicBezTo>
                    <a:cubicBezTo>
                      <a:pt x="0" y="455"/>
                      <a:pt x="0" y="875"/>
                      <a:pt x="257" y="1132"/>
                    </a:cubicBezTo>
                    <a:cubicBezTo>
                      <a:pt x="386" y="1261"/>
                      <a:pt x="555" y="1325"/>
                      <a:pt x="725" y="1325"/>
                    </a:cubicBezTo>
                    <a:cubicBezTo>
                      <a:pt x="895" y="1325"/>
                      <a:pt x="1065" y="1261"/>
                      <a:pt x="1196" y="1132"/>
                    </a:cubicBezTo>
                    <a:cubicBezTo>
                      <a:pt x="1454" y="875"/>
                      <a:pt x="1454" y="455"/>
                      <a:pt x="1196" y="193"/>
                    </a:cubicBezTo>
                    <a:cubicBezTo>
                      <a:pt x="1065" y="65"/>
                      <a:pt x="895" y="0"/>
                      <a:pt x="72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3375930" y="1820777"/>
                <a:ext cx="7139" cy="7176"/>
              </a:xfrm>
              <a:custGeom>
                <a:rect b="b" l="l" r="r" t="t"/>
                <a:pathLst>
                  <a:path extrusionOk="0" h="191" w="190">
                    <a:moveTo>
                      <a:pt x="95" y="1"/>
                    </a:moveTo>
                    <a:cubicBezTo>
                      <a:pt x="45" y="1"/>
                      <a:pt x="0" y="41"/>
                      <a:pt x="0" y="96"/>
                    </a:cubicBezTo>
                    <a:cubicBezTo>
                      <a:pt x="0" y="145"/>
                      <a:pt x="45" y="190"/>
                      <a:pt x="95" y="190"/>
                    </a:cubicBezTo>
                    <a:cubicBezTo>
                      <a:pt x="149" y="190"/>
                      <a:pt x="190" y="145"/>
                      <a:pt x="190" y="96"/>
                    </a:cubicBezTo>
                    <a:cubicBezTo>
                      <a:pt x="190" y="41"/>
                      <a:pt x="149" y="1"/>
                      <a:pt x="95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2" name="Google Shape;122;p3"/>
              <p:cNvSpPr/>
              <p:nvPr/>
            </p:nvSpPr>
            <p:spPr>
              <a:xfrm>
                <a:off x="3349442" y="1819425"/>
                <a:ext cx="8191" cy="7026"/>
              </a:xfrm>
              <a:custGeom>
                <a:rect b="b" l="l" r="r" t="t"/>
                <a:pathLst>
                  <a:path extrusionOk="0" h="187" w="218">
                    <a:moveTo>
                      <a:pt x="96" y="1"/>
                    </a:moveTo>
                    <a:cubicBezTo>
                      <a:pt x="42" y="1"/>
                      <a:pt x="1" y="41"/>
                      <a:pt x="1" y="96"/>
                    </a:cubicBezTo>
                    <a:cubicBezTo>
                      <a:pt x="1" y="150"/>
                      <a:pt x="46" y="186"/>
                      <a:pt x="93" y="186"/>
                    </a:cubicBezTo>
                    <a:cubicBezTo>
                      <a:pt x="116" y="186"/>
                      <a:pt x="140" y="178"/>
                      <a:pt x="159" y="159"/>
                    </a:cubicBezTo>
                    <a:cubicBezTo>
                      <a:pt x="218" y="100"/>
                      <a:pt x="177" y="1"/>
                      <a:pt x="96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3" name="Google Shape;123;p3"/>
              <p:cNvSpPr/>
              <p:nvPr/>
            </p:nvSpPr>
            <p:spPr>
              <a:xfrm>
                <a:off x="3358797" y="1826225"/>
                <a:ext cx="13676" cy="8491"/>
              </a:xfrm>
              <a:custGeom>
                <a:rect b="b" l="l" r="r" t="t"/>
                <a:pathLst>
                  <a:path extrusionOk="0" h="226" w="364">
                    <a:moveTo>
                      <a:pt x="18" y="0"/>
                    </a:moveTo>
                    <a:cubicBezTo>
                      <a:pt x="9" y="0"/>
                      <a:pt x="0" y="14"/>
                      <a:pt x="0" y="23"/>
                    </a:cubicBezTo>
                    <a:cubicBezTo>
                      <a:pt x="5" y="91"/>
                      <a:pt x="50" y="217"/>
                      <a:pt x="172" y="226"/>
                    </a:cubicBezTo>
                    <a:lnTo>
                      <a:pt x="176" y="226"/>
                    </a:lnTo>
                    <a:cubicBezTo>
                      <a:pt x="294" y="226"/>
                      <a:pt x="348" y="104"/>
                      <a:pt x="361" y="36"/>
                    </a:cubicBezTo>
                    <a:cubicBezTo>
                      <a:pt x="364" y="21"/>
                      <a:pt x="351" y="11"/>
                      <a:pt x="339" y="11"/>
                    </a:cubicBezTo>
                    <a:cubicBezTo>
                      <a:pt x="331" y="11"/>
                      <a:pt x="323" y="16"/>
                      <a:pt x="321" y="27"/>
                    </a:cubicBezTo>
                    <a:cubicBezTo>
                      <a:pt x="321" y="32"/>
                      <a:pt x="290" y="181"/>
                      <a:pt x="181" y="181"/>
                    </a:cubicBezTo>
                    <a:cubicBezTo>
                      <a:pt x="180" y="181"/>
                      <a:pt x="178" y="181"/>
                      <a:pt x="176" y="181"/>
                    </a:cubicBezTo>
                    <a:cubicBezTo>
                      <a:pt x="63" y="176"/>
                      <a:pt x="45" y="27"/>
                      <a:pt x="45" y="18"/>
                    </a:cubicBezTo>
                    <a:cubicBezTo>
                      <a:pt x="41" y="9"/>
                      <a:pt x="32" y="0"/>
                      <a:pt x="18" y="0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>
                <a:off x="3115107" y="1836182"/>
                <a:ext cx="22919" cy="138304"/>
              </a:xfrm>
              <a:custGeom>
                <a:rect b="b" l="l" r="r" t="t"/>
                <a:pathLst>
                  <a:path extrusionOk="0" h="3681" w="610">
                    <a:moveTo>
                      <a:pt x="25" y="0"/>
                    </a:moveTo>
                    <a:cubicBezTo>
                      <a:pt x="23" y="0"/>
                      <a:pt x="21" y="1"/>
                      <a:pt x="18" y="2"/>
                    </a:cubicBezTo>
                    <a:cubicBezTo>
                      <a:pt x="5" y="2"/>
                      <a:pt x="0" y="15"/>
                      <a:pt x="5" y="29"/>
                    </a:cubicBezTo>
                    <a:cubicBezTo>
                      <a:pt x="27" y="114"/>
                      <a:pt x="50" y="200"/>
                      <a:pt x="72" y="281"/>
                    </a:cubicBezTo>
                    <a:cubicBezTo>
                      <a:pt x="81" y="322"/>
                      <a:pt x="95" y="363"/>
                      <a:pt x="104" y="408"/>
                    </a:cubicBezTo>
                    <a:cubicBezTo>
                      <a:pt x="117" y="462"/>
                      <a:pt x="131" y="521"/>
                      <a:pt x="145" y="575"/>
                    </a:cubicBezTo>
                    <a:cubicBezTo>
                      <a:pt x="334" y="1347"/>
                      <a:pt x="461" y="2132"/>
                      <a:pt x="524" y="2922"/>
                    </a:cubicBezTo>
                    <a:cubicBezTo>
                      <a:pt x="524" y="2935"/>
                      <a:pt x="524" y="2949"/>
                      <a:pt x="528" y="2963"/>
                    </a:cubicBezTo>
                    <a:cubicBezTo>
                      <a:pt x="546" y="3202"/>
                      <a:pt x="560" y="3441"/>
                      <a:pt x="569" y="3680"/>
                    </a:cubicBezTo>
                    <a:lnTo>
                      <a:pt x="609" y="3680"/>
                    </a:lnTo>
                    <a:cubicBezTo>
                      <a:pt x="605" y="3518"/>
                      <a:pt x="596" y="3351"/>
                      <a:pt x="587" y="3188"/>
                    </a:cubicBezTo>
                    <a:lnTo>
                      <a:pt x="587" y="3166"/>
                    </a:lnTo>
                    <a:cubicBezTo>
                      <a:pt x="528" y="2326"/>
                      <a:pt x="406" y="1491"/>
                      <a:pt x="212" y="674"/>
                    </a:cubicBezTo>
                    <a:cubicBezTo>
                      <a:pt x="194" y="584"/>
                      <a:pt x="172" y="489"/>
                      <a:pt x="145" y="399"/>
                    </a:cubicBezTo>
                    <a:lnTo>
                      <a:pt x="117" y="286"/>
                    </a:lnTo>
                    <a:cubicBezTo>
                      <a:pt x="95" y="196"/>
                      <a:pt x="68" y="105"/>
                      <a:pt x="45" y="15"/>
                    </a:cubicBezTo>
                    <a:cubicBezTo>
                      <a:pt x="42" y="8"/>
                      <a:pt x="35" y="0"/>
                      <a:pt x="25" y="0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5" name="Google Shape;125;p3"/>
              <p:cNvSpPr/>
              <p:nvPr/>
            </p:nvSpPr>
            <p:spPr>
              <a:xfrm>
                <a:off x="3080654" y="1908432"/>
                <a:ext cx="55344" cy="41630"/>
              </a:xfrm>
              <a:custGeom>
                <a:rect b="b" l="l" r="r" t="t"/>
                <a:pathLst>
                  <a:path extrusionOk="0" h="1108" w="1473">
                    <a:moveTo>
                      <a:pt x="462" y="1"/>
                    </a:moveTo>
                    <a:cubicBezTo>
                      <a:pt x="305" y="1"/>
                      <a:pt x="151" y="19"/>
                      <a:pt x="1" y="51"/>
                    </a:cubicBezTo>
                    <a:cubicBezTo>
                      <a:pt x="19" y="195"/>
                      <a:pt x="73" y="326"/>
                      <a:pt x="154" y="444"/>
                    </a:cubicBezTo>
                    <a:cubicBezTo>
                      <a:pt x="285" y="615"/>
                      <a:pt x="493" y="706"/>
                      <a:pt x="705" y="764"/>
                    </a:cubicBezTo>
                    <a:cubicBezTo>
                      <a:pt x="913" y="823"/>
                      <a:pt x="1129" y="859"/>
                      <a:pt x="1323" y="949"/>
                    </a:cubicBezTo>
                    <a:cubicBezTo>
                      <a:pt x="1378" y="978"/>
                      <a:pt x="1435" y="1016"/>
                      <a:pt x="1460" y="1067"/>
                    </a:cubicBezTo>
                    <a:lnTo>
                      <a:pt x="1460" y="1067"/>
                    </a:lnTo>
                    <a:cubicBezTo>
                      <a:pt x="1417" y="918"/>
                      <a:pt x="1387" y="724"/>
                      <a:pt x="1341" y="584"/>
                    </a:cubicBezTo>
                    <a:cubicBezTo>
                      <a:pt x="1287" y="412"/>
                      <a:pt x="1174" y="263"/>
                      <a:pt x="1021" y="168"/>
                    </a:cubicBezTo>
                    <a:cubicBezTo>
                      <a:pt x="867" y="69"/>
                      <a:pt x="696" y="10"/>
                      <a:pt x="515" y="1"/>
                    </a:cubicBezTo>
                    <a:cubicBezTo>
                      <a:pt x="498" y="1"/>
                      <a:pt x="480" y="1"/>
                      <a:pt x="462" y="1"/>
                    </a:cubicBezTo>
                    <a:close/>
                    <a:moveTo>
                      <a:pt x="1460" y="1067"/>
                    </a:moveTo>
                    <a:cubicBezTo>
                      <a:pt x="1464" y="1081"/>
                      <a:pt x="1468" y="1094"/>
                      <a:pt x="1472" y="1107"/>
                    </a:cubicBezTo>
                    <a:cubicBezTo>
                      <a:pt x="1471" y="1093"/>
                      <a:pt x="1466" y="1080"/>
                      <a:pt x="1460" y="1067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6" name="Google Shape;126;p3"/>
              <p:cNvSpPr/>
              <p:nvPr/>
            </p:nvSpPr>
            <p:spPr>
              <a:xfrm>
                <a:off x="3136635" y="1911100"/>
                <a:ext cx="49220" cy="47266"/>
              </a:xfrm>
              <a:custGeom>
                <a:rect b="b" l="l" r="r" t="t"/>
                <a:pathLst>
                  <a:path extrusionOk="0" h="1258" w="1310">
                    <a:moveTo>
                      <a:pt x="1146" y="1"/>
                    </a:moveTo>
                    <a:cubicBezTo>
                      <a:pt x="1027" y="1"/>
                      <a:pt x="909" y="11"/>
                      <a:pt x="790" y="30"/>
                    </a:cubicBezTo>
                    <a:cubicBezTo>
                      <a:pt x="614" y="66"/>
                      <a:pt x="452" y="143"/>
                      <a:pt x="316" y="260"/>
                    </a:cubicBezTo>
                    <a:cubicBezTo>
                      <a:pt x="176" y="382"/>
                      <a:pt x="86" y="544"/>
                      <a:pt x="55" y="720"/>
                    </a:cubicBezTo>
                    <a:cubicBezTo>
                      <a:pt x="30" y="869"/>
                      <a:pt x="28" y="1064"/>
                      <a:pt x="7" y="1217"/>
                    </a:cubicBezTo>
                    <a:lnTo>
                      <a:pt x="7" y="1217"/>
                    </a:lnTo>
                    <a:cubicBezTo>
                      <a:pt x="23" y="1163"/>
                      <a:pt x="71" y="1118"/>
                      <a:pt x="122" y="1081"/>
                    </a:cubicBezTo>
                    <a:cubicBezTo>
                      <a:pt x="303" y="964"/>
                      <a:pt x="510" y="901"/>
                      <a:pt x="709" y="811"/>
                    </a:cubicBezTo>
                    <a:cubicBezTo>
                      <a:pt x="908" y="725"/>
                      <a:pt x="1102" y="607"/>
                      <a:pt x="1210" y="418"/>
                    </a:cubicBezTo>
                    <a:cubicBezTo>
                      <a:pt x="1278" y="291"/>
                      <a:pt x="1309" y="152"/>
                      <a:pt x="1305" y="7"/>
                    </a:cubicBezTo>
                    <a:cubicBezTo>
                      <a:pt x="1252" y="3"/>
                      <a:pt x="1199" y="1"/>
                      <a:pt x="1146" y="1"/>
                    </a:cubicBezTo>
                    <a:close/>
                    <a:moveTo>
                      <a:pt x="7" y="1217"/>
                    </a:moveTo>
                    <a:lnTo>
                      <a:pt x="7" y="1217"/>
                    </a:lnTo>
                    <a:cubicBezTo>
                      <a:pt x="3" y="1230"/>
                      <a:pt x="0" y="1243"/>
                      <a:pt x="0" y="1257"/>
                    </a:cubicBezTo>
                    <a:cubicBezTo>
                      <a:pt x="3" y="1244"/>
                      <a:pt x="5" y="1231"/>
                      <a:pt x="7" y="1217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7" name="Google Shape;127;p3"/>
              <p:cNvSpPr/>
              <p:nvPr/>
            </p:nvSpPr>
            <p:spPr>
              <a:xfrm>
                <a:off x="3011484" y="1730605"/>
                <a:ext cx="199623" cy="192146"/>
              </a:xfrm>
              <a:custGeom>
                <a:rect b="b" l="l" r="r" t="t"/>
                <a:pathLst>
                  <a:path extrusionOk="0" h="5114" w="5313">
                    <a:moveTo>
                      <a:pt x="2138" y="0"/>
                    </a:moveTo>
                    <a:cubicBezTo>
                      <a:pt x="2096" y="0"/>
                      <a:pt x="2052" y="10"/>
                      <a:pt x="2004" y="31"/>
                    </a:cubicBezTo>
                    <a:cubicBezTo>
                      <a:pt x="1273" y="361"/>
                      <a:pt x="2302" y="2135"/>
                      <a:pt x="2302" y="2135"/>
                    </a:cubicBezTo>
                    <a:cubicBezTo>
                      <a:pt x="2302" y="2135"/>
                      <a:pt x="1347" y="1466"/>
                      <a:pt x="745" y="1466"/>
                    </a:cubicBezTo>
                    <a:cubicBezTo>
                      <a:pt x="551" y="1466"/>
                      <a:pt x="393" y="1536"/>
                      <a:pt x="316" y="1719"/>
                    </a:cubicBezTo>
                    <a:cubicBezTo>
                      <a:pt x="0" y="2473"/>
                      <a:pt x="2162" y="2748"/>
                      <a:pt x="2162" y="2748"/>
                    </a:cubicBezTo>
                    <a:cubicBezTo>
                      <a:pt x="2162" y="2748"/>
                      <a:pt x="285" y="3362"/>
                      <a:pt x="763" y="3981"/>
                    </a:cubicBezTo>
                    <a:cubicBezTo>
                      <a:pt x="843" y="4083"/>
                      <a:pt x="944" y="4126"/>
                      <a:pt x="1058" y="4126"/>
                    </a:cubicBezTo>
                    <a:cubicBezTo>
                      <a:pt x="1623" y="4126"/>
                      <a:pt x="2487" y="3064"/>
                      <a:pt x="2487" y="3064"/>
                    </a:cubicBezTo>
                    <a:lnTo>
                      <a:pt x="2487" y="3064"/>
                    </a:lnTo>
                    <a:cubicBezTo>
                      <a:pt x="2487" y="3065"/>
                      <a:pt x="1786" y="5114"/>
                      <a:pt x="2449" y="5114"/>
                    </a:cubicBezTo>
                    <a:cubicBezTo>
                      <a:pt x="2453" y="5114"/>
                      <a:pt x="2457" y="5114"/>
                      <a:pt x="2460" y="5114"/>
                    </a:cubicBezTo>
                    <a:cubicBezTo>
                      <a:pt x="3137" y="5095"/>
                      <a:pt x="2830" y="3268"/>
                      <a:pt x="2830" y="3267"/>
                    </a:cubicBezTo>
                    <a:lnTo>
                      <a:pt x="2830" y="3267"/>
                    </a:lnTo>
                    <a:cubicBezTo>
                      <a:pt x="2830" y="3268"/>
                      <a:pt x="3665" y="4634"/>
                      <a:pt x="4105" y="4634"/>
                    </a:cubicBezTo>
                    <a:cubicBezTo>
                      <a:pt x="4151" y="4634"/>
                      <a:pt x="4193" y="4619"/>
                      <a:pt x="4230" y="4585"/>
                    </a:cubicBezTo>
                    <a:cubicBezTo>
                      <a:pt x="4708" y="4139"/>
                      <a:pt x="3137" y="3024"/>
                      <a:pt x="3137" y="3024"/>
                    </a:cubicBezTo>
                    <a:lnTo>
                      <a:pt x="3137" y="3024"/>
                    </a:lnTo>
                    <a:cubicBezTo>
                      <a:pt x="3137" y="3024"/>
                      <a:pt x="4163" y="3412"/>
                      <a:pt x="4719" y="3412"/>
                    </a:cubicBezTo>
                    <a:cubicBezTo>
                      <a:pt x="4930" y="3412"/>
                      <a:pt x="5073" y="3356"/>
                      <a:pt x="5069" y="3204"/>
                    </a:cubicBezTo>
                    <a:cubicBezTo>
                      <a:pt x="5062" y="2744"/>
                      <a:pt x="3837" y="2706"/>
                      <a:pt x="3435" y="2706"/>
                    </a:cubicBezTo>
                    <a:cubicBezTo>
                      <a:pt x="3356" y="2706"/>
                      <a:pt x="3309" y="2708"/>
                      <a:pt x="3309" y="2708"/>
                    </a:cubicBezTo>
                    <a:cubicBezTo>
                      <a:pt x="3309" y="2708"/>
                      <a:pt x="5313" y="2017"/>
                      <a:pt x="4983" y="1530"/>
                    </a:cubicBezTo>
                    <a:cubicBezTo>
                      <a:pt x="4930" y="1450"/>
                      <a:pt x="4844" y="1416"/>
                      <a:pt x="4736" y="1416"/>
                    </a:cubicBezTo>
                    <a:cubicBezTo>
                      <a:pt x="4191" y="1416"/>
                      <a:pt x="3106" y="2283"/>
                      <a:pt x="3106" y="2283"/>
                    </a:cubicBezTo>
                    <a:cubicBezTo>
                      <a:pt x="3106" y="2283"/>
                      <a:pt x="4379" y="532"/>
                      <a:pt x="3733" y="275"/>
                    </a:cubicBezTo>
                    <a:cubicBezTo>
                      <a:pt x="3695" y="260"/>
                      <a:pt x="3658" y="253"/>
                      <a:pt x="3623" y="253"/>
                    </a:cubicBezTo>
                    <a:cubicBezTo>
                      <a:pt x="3051" y="253"/>
                      <a:pt x="2767" y="2049"/>
                      <a:pt x="2767" y="2049"/>
                    </a:cubicBezTo>
                    <a:cubicBezTo>
                      <a:pt x="2767" y="2049"/>
                      <a:pt x="2740" y="0"/>
                      <a:pt x="213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8" name="Google Shape;128;p3"/>
              <p:cNvSpPr/>
              <p:nvPr/>
            </p:nvSpPr>
            <p:spPr>
              <a:xfrm>
                <a:off x="3087454" y="1803344"/>
                <a:ext cx="52601" cy="48844"/>
              </a:xfrm>
              <a:custGeom>
                <a:rect b="b" l="l" r="r" t="t"/>
                <a:pathLst>
                  <a:path extrusionOk="0" h="1300" w="1400">
                    <a:moveTo>
                      <a:pt x="696" y="0"/>
                    </a:moveTo>
                    <a:cubicBezTo>
                      <a:pt x="382" y="0"/>
                      <a:pt x="107" y="226"/>
                      <a:pt x="55" y="546"/>
                    </a:cubicBezTo>
                    <a:cubicBezTo>
                      <a:pt x="0" y="898"/>
                      <a:pt x="240" y="1232"/>
                      <a:pt x="596" y="1291"/>
                    </a:cubicBezTo>
                    <a:cubicBezTo>
                      <a:pt x="631" y="1297"/>
                      <a:pt x="667" y="1300"/>
                      <a:pt x="701" y="1300"/>
                    </a:cubicBezTo>
                    <a:cubicBezTo>
                      <a:pt x="1012" y="1300"/>
                      <a:pt x="1288" y="1070"/>
                      <a:pt x="1341" y="754"/>
                    </a:cubicBezTo>
                    <a:cubicBezTo>
                      <a:pt x="1400" y="397"/>
                      <a:pt x="1156" y="63"/>
                      <a:pt x="804" y="9"/>
                    </a:cubicBezTo>
                    <a:cubicBezTo>
                      <a:pt x="768" y="3"/>
                      <a:pt x="732" y="0"/>
                      <a:pt x="6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3"/>
              <p:cNvSpPr/>
              <p:nvPr/>
            </p:nvSpPr>
            <p:spPr>
              <a:xfrm>
                <a:off x="3095945" y="1823858"/>
                <a:ext cx="8153" cy="6838"/>
              </a:xfrm>
              <a:custGeom>
                <a:rect b="b" l="l" r="r" t="t"/>
                <a:pathLst>
                  <a:path extrusionOk="0" h="182" w="217">
                    <a:moveTo>
                      <a:pt x="122" y="0"/>
                    </a:moveTo>
                    <a:cubicBezTo>
                      <a:pt x="41" y="0"/>
                      <a:pt x="0" y="99"/>
                      <a:pt x="59" y="154"/>
                    </a:cubicBezTo>
                    <a:cubicBezTo>
                      <a:pt x="78" y="173"/>
                      <a:pt x="101" y="181"/>
                      <a:pt x="124" y="181"/>
                    </a:cubicBezTo>
                    <a:cubicBezTo>
                      <a:pt x="172" y="181"/>
                      <a:pt x="217" y="145"/>
                      <a:pt x="217" y="90"/>
                    </a:cubicBezTo>
                    <a:cubicBezTo>
                      <a:pt x="217" y="41"/>
                      <a:pt x="176" y="0"/>
                      <a:pt x="122" y="0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0" name="Google Shape;130;p3"/>
              <p:cNvSpPr/>
              <p:nvPr/>
            </p:nvSpPr>
            <p:spPr>
              <a:xfrm>
                <a:off x="3121870" y="1822468"/>
                <a:ext cx="8191" cy="6876"/>
              </a:xfrm>
              <a:custGeom>
                <a:rect b="b" l="l" r="r" t="t"/>
                <a:pathLst>
                  <a:path extrusionOk="0" h="183" w="218">
                    <a:moveTo>
                      <a:pt x="127" y="1"/>
                    </a:moveTo>
                    <a:cubicBezTo>
                      <a:pt x="46" y="1"/>
                      <a:pt x="1" y="100"/>
                      <a:pt x="59" y="154"/>
                    </a:cubicBezTo>
                    <a:cubicBezTo>
                      <a:pt x="79" y="174"/>
                      <a:pt x="102" y="182"/>
                      <a:pt x="125" y="182"/>
                    </a:cubicBezTo>
                    <a:cubicBezTo>
                      <a:pt x="172" y="182"/>
                      <a:pt x="217" y="146"/>
                      <a:pt x="217" y="91"/>
                    </a:cubicBezTo>
                    <a:cubicBezTo>
                      <a:pt x="217" y="42"/>
                      <a:pt x="177" y="1"/>
                      <a:pt x="127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1" name="Google Shape;131;p3"/>
              <p:cNvSpPr/>
              <p:nvPr/>
            </p:nvSpPr>
            <p:spPr>
              <a:xfrm>
                <a:off x="3107630" y="1829081"/>
                <a:ext cx="13451" cy="8379"/>
              </a:xfrm>
              <a:custGeom>
                <a:rect b="b" l="l" r="r" t="t"/>
                <a:pathLst>
                  <a:path extrusionOk="0" h="223" w="358">
                    <a:moveTo>
                      <a:pt x="339" y="1"/>
                    </a:moveTo>
                    <a:cubicBezTo>
                      <a:pt x="326" y="1"/>
                      <a:pt x="316" y="10"/>
                      <a:pt x="316" y="19"/>
                    </a:cubicBezTo>
                    <a:cubicBezTo>
                      <a:pt x="316" y="28"/>
                      <a:pt x="294" y="173"/>
                      <a:pt x="186" y="177"/>
                    </a:cubicBezTo>
                    <a:cubicBezTo>
                      <a:pt x="184" y="177"/>
                      <a:pt x="182" y="177"/>
                      <a:pt x="181" y="177"/>
                    </a:cubicBezTo>
                    <a:cubicBezTo>
                      <a:pt x="72" y="177"/>
                      <a:pt x="41" y="28"/>
                      <a:pt x="41" y="28"/>
                    </a:cubicBezTo>
                    <a:cubicBezTo>
                      <a:pt x="41" y="21"/>
                      <a:pt x="32" y="13"/>
                      <a:pt x="24" y="13"/>
                    </a:cubicBezTo>
                    <a:cubicBezTo>
                      <a:pt x="22" y="13"/>
                      <a:pt x="20" y="14"/>
                      <a:pt x="19" y="15"/>
                    </a:cubicBezTo>
                    <a:cubicBezTo>
                      <a:pt x="5" y="15"/>
                      <a:pt x="1" y="24"/>
                      <a:pt x="1" y="37"/>
                    </a:cubicBezTo>
                    <a:cubicBezTo>
                      <a:pt x="14" y="100"/>
                      <a:pt x="68" y="222"/>
                      <a:pt x="181" y="222"/>
                    </a:cubicBezTo>
                    <a:lnTo>
                      <a:pt x="186" y="222"/>
                    </a:lnTo>
                    <a:cubicBezTo>
                      <a:pt x="303" y="213"/>
                      <a:pt x="348" y="91"/>
                      <a:pt x="357" y="24"/>
                    </a:cubicBezTo>
                    <a:cubicBezTo>
                      <a:pt x="357" y="15"/>
                      <a:pt x="348" y="1"/>
                      <a:pt x="339" y="1"/>
                    </a:cubicBezTo>
                    <a:close/>
                  </a:path>
                </a:pathLst>
              </a:custGeom>
              <a:solidFill>
                <a:srgbClr val="3803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2" name="Google Shape;132;p3"/>
            <p:cNvGrpSpPr/>
            <p:nvPr/>
          </p:nvGrpSpPr>
          <p:grpSpPr>
            <a:xfrm rot="10800000">
              <a:off x="6693035" y="4150126"/>
              <a:ext cx="1382235" cy="1064522"/>
              <a:chOff x="3294150" y="2576100"/>
              <a:chExt cx="420375" cy="323750"/>
            </a:xfrm>
          </p:grpSpPr>
          <p:sp>
            <p:nvSpPr>
              <p:cNvPr id="133" name="Google Shape;133;p3"/>
              <p:cNvSpPr/>
              <p:nvPr/>
            </p:nvSpPr>
            <p:spPr>
              <a:xfrm>
                <a:off x="3420550" y="2576100"/>
                <a:ext cx="163075" cy="160525"/>
              </a:xfrm>
              <a:custGeom>
                <a:rect b="b" l="l" r="r" t="t"/>
                <a:pathLst>
                  <a:path extrusionOk="0" fill="none" h="6421" w="6523">
                    <a:moveTo>
                      <a:pt x="0" y="6421"/>
                    </a:moveTo>
                    <a:cubicBezTo>
                      <a:pt x="2246" y="5236"/>
                      <a:pt x="5247" y="2189"/>
                      <a:pt x="6522" y="0"/>
                    </a:cubicBezTo>
                  </a:path>
                </a:pathLst>
              </a:custGeom>
              <a:noFill/>
              <a:ln cap="rnd" cmpd="sng" w="282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4" name="Google Shape;134;p3"/>
              <p:cNvSpPr/>
              <p:nvPr/>
            </p:nvSpPr>
            <p:spPr>
              <a:xfrm>
                <a:off x="3325475" y="2600250"/>
                <a:ext cx="60400" cy="130175"/>
              </a:xfrm>
              <a:custGeom>
                <a:rect b="b" l="l" r="r" t="t"/>
                <a:pathLst>
                  <a:path extrusionOk="0" h="5207" w="2416">
                    <a:moveTo>
                      <a:pt x="738" y="0"/>
                    </a:moveTo>
                    <a:cubicBezTo>
                      <a:pt x="692" y="0"/>
                      <a:pt x="646" y="9"/>
                      <a:pt x="598" y="27"/>
                    </a:cubicBezTo>
                    <a:cubicBezTo>
                      <a:pt x="463" y="83"/>
                      <a:pt x="350" y="185"/>
                      <a:pt x="294" y="320"/>
                    </a:cubicBezTo>
                    <a:cubicBezTo>
                      <a:pt x="57" y="772"/>
                      <a:pt x="0" y="1302"/>
                      <a:pt x="136" y="1799"/>
                    </a:cubicBezTo>
                    <a:cubicBezTo>
                      <a:pt x="271" y="2284"/>
                      <a:pt x="486" y="2747"/>
                      <a:pt x="779" y="3164"/>
                    </a:cubicBezTo>
                    <a:cubicBezTo>
                      <a:pt x="1016" y="3536"/>
                      <a:pt x="1264" y="3909"/>
                      <a:pt x="1546" y="4259"/>
                    </a:cubicBezTo>
                    <a:cubicBezTo>
                      <a:pt x="1761" y="4541"/>
                      <a:pt x="2088" y="5071"/>
                      <a:pt x="2415" y="5206"/>
                    </a:cubicBezTo>
                    <a:cubicBezTo>
                      <a:pt x="2325" y="4417"/>
                      <a:pt x="2144" y="3627"/>
                      <a:pt x="2032" y="2837"/>
                    </a:cubicBezTo>
                    <a:cubicBezTo>
                      <a:pt x="1907" y="2036"/>
                      <a:pt x="1749" y="1234"/>
                      <a:pt x="1366" y="524"/>
                    </a:cubicBezTo>
                    <a:cubicBezTo>
                      <a:pt x="1231" y="274"/>
                      <a:pt x="999" y="0"/>
                      <a:pt x="7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3"/>
              <p:cNvSpPr/>
              <p:nvPr/>
            </p:nvSpPr>
            <p:spPr>
              <a:xfrm>
                <a:off x="3375675" y="2591075"/>
                <a:ext cx="66625" cy="133700"/>
              </a:xfrm>
              <a:custGeom>
                <a:rect b="b" l="l" r="r" t="t"/>
                <a:pathLst>
                  <a:path extrusionOk="0" h="5348" w="2665">
                    <a:moveTo>
                      <a:pt x="1714" y="1"/>
                    </a:moveTo>
                    <a:cubicBezTo>
                      <a:pt x="1479" y="1"/>
                      <a:pt x="1233" y="106"/>
                      <a:pt x="1062" y="270"/>
                    </a:cubicBezTo>
                    <a:cubicBezTo>
                      <a:pt x="813" y="529"/>
                      <a:pt x="633" y="857"/>
                      <a:pt x="554" y="1218"/>
                    </a:cubicBezTo>
                    <a:cubicBezTo>
                      <a:pt x="204" y="2403"/>
                      <a:pt x="1" y="4174"/>
                      <a:pt x="576" y="5348"/>
                    </a:cubicBezTo>
                    <a:cubicBezTo>
                      <a:pt x="926" y="5201"/>
                      <a:pt x="1254" y="4287"/>
                      <a:pt x="1434" y="3949"/>
                    </a:cubicBezTo>
                    <a:cubicBezTo>
                      <a:pt x="1694" y="3452"/>
                      <a:pt x="1942" y="2944"/>
                      <a:pt x="2168" y="2425"/>
                    </a:cubicBezTo>
                    <a:cubicBezTo>
                      <a:pt x="2427" y="1805"/>
                      <a:pt x="2664" y="1105"/>
                      <a:pt x="2393" y="496"/>
                    </a:cubicBezTo>
                    <a:cubicBezTo>
                      <a:pt x="2326" y="326"/>
                      <a:pt x="2201" y="191"/>
                      <a:pt x="2055" y="89"/>
                    </a:cubicBezTo>
                    <a:cubicBezTo>
                      <a:pt x="1952" y="28"/>
                      <a:pt x="1834" y="1"/>
                      <a:pt x="17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" name="Google Shape;136;p3"/>
              <p:cNvSpPr/>
              <p:nvPr/>
            </p:nvSpPr>
            <p:spPr>
              <a:xfrm>
                <a:off x="3392900" y="2636500"/>
                <a:ext cx="90575" cy="102925"/>
              </a:xfrm>
              <a:custGeom>
                <a:rect b="b" l="l" r="r" t="t"/>
                <a:pathLst>
                  <a:path extrusionOk="0" h="4117" w="3623">
                    <a:moveTo>
                      <a:pt x="2825" y="1"/>
                    </a:moveTo>
                    <a:cubicBezTo>
                      <a:pt x="2669" y="1"/>
                      <a:pt x="2509" y="40"/>
                      <a:pt x="2370" y="112"/>
                    </a:cubicBezTo>
                    <a:cubicBezTo>
                      <a:pt x="2077" y="281"/>
                      <a:pt x="1828" y="518"/>
                      <a:pt x="1648" y="811"/>
                    </a:cubicBezTo>
                    <a:cubicBezTo>
                      <a:pt x="1253" y="1319"/>
                      <a:pt x="926" y="1861"/>
                      <a:pt x="666" y="2448"/>
                    </a:cubicBezTo>
                    <a:cubicBezTo>
                      <a:pt x="531" y="2741"/>
                      <a:pt x="0" y="3779"/>
                      <a:pt x="316" y="4061"/>
                    </a:cubicBezTo>
                    <a:cubicBezTo>
                      <a:pt x="361" y="4099"/>
                      <a:pt x="416" y="4116"/>
                      <a:pt x="478" y="4116"/>
                    </a:cubicBezTo>
                    <a:cubicBezTo>
                      <a:pt x="874" y="4116"/>
                      <a:pt x="1569" y="3434"/>
                      <a:pt x="1783" y="3249"/>
                    </a:cubicBezTo>
                    <a:cubicBezTo>
                      <a:pt x="2268" y="2809"/>
                      <a:pt x="2720" y="2335"/>
                      <a:pt x="3115" y="1804"/>
                    </a:cubicBezTo>
                    <a:cubicBezTo>
                      <a:pt x="3307" y="1567"/>
                      <a:pt x="3442" y="1308"/>
                      <a:pt x="3532" y="1014"/>
                    </a:cubicBezTo>
                    <a:cubicBezTo>
                      <a:pt x="3623" y="721"/>
                      <a:pt x="3532" y="394"/>
                      <a:pt x="3329" y="179"/>
                    </a:cubicBezTo>
                    <a:cubicBezTo>
                      <a:pt x="3194" y="57"/>
                      <a:pt x="3012" y="1"/>
                      <a:pt x="282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3333925" y="2738575"/>
                <a:ext cx="63800" cy="129000"/>
              </a:xfrm>
              <a:custGeom>
                <a:rect b="b" l="l" r="r" t="t"/>
                <a:pathLst>
                  <a:path extrusionOk="0" h="5160" w="2552">
                    <a:moveTo>
                      <a:pt x="2551" y="1"/>
                    </a:moveTo>
                    <a:lnTo>
                      <a:pt x="2551" y="1"/>
                    </a:lnTo>
                    <a:cubicBezTo>
                      <a:pt x="2201" y="68"/>
                      <a:pt x="1863" y="565"/>
                      <a:pt x="1637" y="824"/>
                    </a:cubicBezTo>
                    <a:cubicBezTo>
                      <a:pt x="1344" y="1129"/>
                      <a:pt x="1073" y="1468"/>
                      <a:pt x="825" y="1817"/>
                    </a:cubicBezTo>
                    <a:cubicBezTo>
                      <a:pt x="509" y="2201"/>
                      <a:pt x="283" y="2653"/>
                      <a:pt x="136" y="3126"/>
                    </a:cubicBezTo>
                    <a:cubicBezTo>
                      <a:pt x="1" y="3657"/>
                      <a:pt x="46" y="4221"/>
                      <a:pt x="283" y="4718"/>
                    </a:cubicBezTo>
                    <a:cubicBezTo>
                      <a:pt x="351" y="4875"/>
                      <a:pt x="452" y="5011"/>
                      <a:pt x="599" y="5101"/>
                    </a:cubicBezTo>
                    <a:cubicBezTo>
                      <a:pt x="670" y="5142"/>
                      <a:pt x="741" y="5160"/>
                      <a:pt x="810" y="5160"/>
                    </a:cubicBezTo>
                    <a:cubicBezTo>
                      <a:pt x="1049" y="5160"/>
                      <a:pt x="1269" y="4948"/>
                      <a:pt x="1400" y="4729"/>
                    </a:cubicBezTo>
                    <a:cubicBezTo>
                      <a:pt x="1806" y="4052"/>
                      <a:pt x="1987" y="3239"/>
                      <a:pt x="2111" y="2427"/>
                    </a:cubicBezTo>
                    <a:cubicBezTo>
                      <a:pt x="2246" y="1614"/>
                      <a:pt x="2438" y="813"/>
                      <a:pt x="255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8" name="Google Shape;138;p3"/>
              <p:cNvSpPr/>
              <p:nvPr/>
            </p:nvSpPr>
            <p:spPr>
              <a:xfrm>
                <a:off x="3294150" y="2659975"/>
                <a:ext cx="97650" cy="92800"/>
              </a:xfrm>
              <a:custGeom>
                <a:rect b="b" l="l" r="r" t="t"/>
                <a:pathLst>
                  <a:path extrusionOk="0" h="3712" w="3906">
                    <a:moveTo>
                      <a:pt x="471" y="0"/>
                    </a:moveTo>
                    <a:cubicBezTo>
                      <a:pt x="334" y="0"/>
                      <a:pt x="205" y="50"/>
                      <a:pt x="114" y="177"/>
                    </a:cubicBezTo>
                    <a:cubicBezTo>
                      <a:pt x="35" y="312"/>
                      <a:pt x="1" y="470"/>
                      <a:pt x="12" y="628"/>
                    </a:cubicBezTo>
                    <a:cubicBezTo>
                      <a:pt x="12" y="1147"/>
                      <a:pt x="204" y="1644"/>
                      <a:pt x="554" y="2028"/>
                    </a:cubicBezTo>
                    <a:cubicBezTo>
                      <a:pt x="870" y="2377"/>
                      <a:pt x="1253" y="2660"/>
                      <a:pt x="1682" y="2863"/>
                    </a:cubicBezTo>
                    <a:cubicBezTo>
                      <a:pt x="2032" y="3054"/>
                      <a:pt x="2404" y="3224"/>
                      <a:pt x="2777" y="3370"/>
                    </a:cubicBezTo>
                    <a:cubicBezTo>
                      <a:pt x="3045" y="3480"/>
                      <a:pt x="3462" y="3711"/>
                      <a:pt x="3781" y="3711"/>
                    </a:cubicBezTo>
                    <a:cubicBezTo>
                      <a:pt x="3824" y="3711"/>
                      <a:pt x="3866" y="3707"/>
                      <a:pt x="3905" y="3698"/>
                    </a:cubicBezTo>
                    <a:cubicBezTo>
                      <a:pt x="3476" y="3054"/>
                      <a:pt x="2980" y="2456"/>
                      <a:pt x="2517" y="1824"/>
                    </a:cubicBezTo>
                    <a:cubicBezTo>
                      <a:pt x="2066" y="1181"/>
                      <a:pt x="1581" y="572"/>
                      <a:pt x="960" y="166"/>
                    </a:cubicBezTo>
                    <a:cubicBezTo>
                      <a:pt x="818" y="73"/>
                      <a:pt x="638" y="0"/>
                      <a:pt x="47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3382450" y="2763975"/>
                <a:ext cx="59000" cy="135875"/>
              </a:xfrm>
              <a:custGeom>
                <a:rect b="b" l="l" r="r" t="t"/>
                <a:pathLst>
                  <a:path extrusionOk="0" h="5435" w="2360">
                    <a:moveTo>
                      <a:pt x="678" y="0"/>
                    </a:moveTo>
                    <a:cubicBezTo>
                      <a:pt x="1" y="1106"/>
                      <a:pt x="35" y="2900"/>
                      <a:pt x="272" y="4119"/>
                    </a:cubicBezTo>
                    <a:cubicBezTo>
                      <a:pt x="339" y="4469"/>
                      <a:pt x="452" y="4830"/>
                      <a:pt x="689" y="5101"/>
                    </a:cubicBezTo>
                    <a:cubicBezTo>
                      <a:pt x="861" y="5297"/>
                      <a:pt x="1122" y="5434"/>
                      <a:pt x="1378" y="5434"/>
                    </a:cubicBezTo>
                    <a:cubicBezTo>
                      <a:pt x="1474" y="5434"/>
                      <a:pt x="1570" y="5415"/>
                      <a:pt x="1660" y="5372"/>
                    </a:cubicBezTo>
                    <a:cubicBezTo>
                      <a:pt x="1818" y="5281"/>
                      <a:pt x="1953" y="5157"/>
                      <a:pt x="2032" y="4999"/>
                    </a:cubicBezTo>
                    <a:cubicBezTo>
                      <a:pt x="2359" y="4424"/>
                      <a:pt x="2190" y="3690"/>
                      <a:pt x="1987" y="3058"/>
                    </a:cubicBezTo>
                    <a:cubicBezTo>
                      <a:pt x="1806" y="2528"/>
                      <a:pt x="1614" y="1998"/>
                      <a:pt x="1400" y="1467"/>
                    </a:cubicBezTo>
                    <a:cubicBezTo>
                      <a:pt x="1265" y="1117"/>
                      <a:pt x="1016" y="181"/>
                      <a:pt x="67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0" name="Google Shape;140;p3"/>
              <p:cNvSpPr/>
              <p:nvPr/>
            </p:nvSpPr>
            <p:spPr>
              <a:xfrm>
                <a:off x="3403900" y="2764125"/>
                <a:ext cx="93400" cy="100900"/>
              </a:xfrm>
              <a:custGeom>
                <a:rect b="b" l="l" r="r" t="t"/>
                <a:pathLst>
                  <a:path extrusionOk="0" h="4036" w="3736">
                    <a:moveTo>
                      <a:pt x="477" y="1"/>
                    </a:moveTo>
                    <a:cubicBezTo>
                      <a:pt x="410" y="1"/>
                      <a:pt x="351" y="19"/>
                      <a:pt x="305" y="62"/>
                    </a:cubicBezTo>
                    <a:cubicBezTo>
                      <a:pt x="0" y="367"/>
                      <a:pt x="565" y="1371"/>
                      <a:pt x="711" y="1664"/>
                    </a:cubicBezTo>
                    <a:cubicBezTo>
                      <a:pt x="1005" y="2240"/>
                      <a:pt x="1354" y="2770"/>
                      <a:pt x="1761" y="3267"/>
                    </a:cubicBezTo>
                    <a:cubicBezTo>
                      <a:pt x="1953" y="3549"/>
                      <a:pt x="2212" y="3774"/>
                      <a:pt x="2505" y="3944"/>
                    </a:cubicBezTo>
                    <a:cubicBezTo>
                      <a:pt x="2637" y="4002"/>
                      <a:pt x="2787" y="4035"/>
                      <a:pt x="2934" y="4035"/>
                    </a:cubicBezTo>
                    <a:cubicBezTo>
                      <a:pt x="3129" y="4035"/>
                      <a:pt x="3318" y="3977"/>
                      <a:pt x="3453" y="3842"/>
                    </a:cubicBezTo>
                    <a:cubicBezTo>
                      <a:pt x="3668" y="3605"/>
                      <a:pt x="3735" y="3289"/>
                      <a:pt x="3634" y="2996"/>
                    </a:cubicBezTo>
                    <a:cubicBezTo>
                      <a:pt x="3544" y="2703"/>
                      <a:pt x="3386" y="2443"/>
                      <a:pt x="3183" y="2217"/>
                    </a:cubicBezTo>
                    <a:cubicBezTo>
                      <a:pt x="2765" y="1709"/>
                      <a:pt x="2302" y="1236"/>
                      <a:pt x="1806" y="818"/>
                    </a:cubicBezTo>
                    <a:cubicBezTo>
                      <a:pt x="1584" y="644"/>
                      <a:pt x="876" y="1"/>
                      <a:pt x="47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3"/>
              <p:cNvSpPr/>
              <p:nvPr/>
            </p:nvSpPr>
            <p:spPr>
              <a:xfrm>
                <a:off x="3405025" y="2695925"/>
                <a:ext cx="120475" cy="54275"/>
              </a:xfrm>
              <a:custGeom>
                <a:rect b="b" l="l" r="r" t="t"/>
                <a:pathLst>
                  <a:path extrusionOk="0" h="2171" w="4819">
                    <a:moveTo>
                      <a:pt x="3561" y="0"/>
                    </a:moveTo>
                    <a:cubicBezTo>
                      <a:pt x="3460" y="0"/>
                      <a:pt x="3360" y="9"/>
                      <a:pt x="3262" y="25"/>
                    </a:cubicBezTo>
                    <a:cubicBezTo>
                      <a:pt x="2799" y="127"/>
                      <a:pt x="2359" y="330"/>
                      <a:pt x="1964" y="601"/>
                    </a:cubicBezTo>
                    <a:cubicBezTo>
                      <a:pt x="1716" y="759"/>
                      <a:pt x="1" y="1752"/>
                      <a:pt x="305" y="2090"/>
                    </a:cubicBezTo>
                    <a:cubicBezTo>
                      <a:pt x="362" y="2152"/>
                      <a:pt x="525" y="2171"/>
                      <a:pt x="715" y="2171"/>
                    </a:cubicBezTo>
                    <a:cubicBezTo>
                      <a:pt x="1015" y="2171"/>
                      <a:pt x="1382" y="2124"/>
                      <a:pt x="1513" y="2124"/>
                    </a:cubicBezTo>
                    <a:cubicBezTo>
                      <a:pt x="1908" y="2102"/>
                      <a:pt x="2303" y="2079"/>
                      <a:pt x="2697" y="2023"/>
                    </a:cubicBezTo>
                    <a:cubicBezTo>
                      <a:pt x="3375" y="1932"/>
                      <a:pt x="4097" y="1774"/>
                      <a:pt x="4593" y="1278"/>
                    </a:cubicBezTo>
                    <a:cubicBezTo>
                      <a:pt x="4672" y="1199"/>
                      <a:pt x="4740" y="1097"/>
                      <a:pt x="4785" y="985"/>
                    </a:cubicBezTo>
                    <a:cubicBezTo>
                      <a:pt x="4819" y="759"/>
                      <a:pt x="4751" y="533"/>
                      <a:pt x="4582" y="386"/>
                    </a:cubicBezTo>
                    <a:cubicBezTo>
                      <a:pt x="4315" y="120"/>
                      <a:pt x="3936" y="0"/>
                      <a:pt x="356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2" name="Google Shape;142;p3"/>
              <p:cNvSpPr/>
              <p:nvPr/>
            </p:nvSpPr>
            <p:spPr>
              <a:xfrm>
                <a:off x="3413475" y="2752300"/>
                <a:ext cx="114575" cy="52550"/>
              </a:xfrm>
              <a:custGeom>
                <a:rect b="b" l="l" r="r" t="t"/>
                <a:pathLst>
                  <a:path extrusionOk="0" h="2102" w="4583">
                    <a:moveTo>
                      <a:pt x="1366" y="0"/>
                    </a:moveTo>
                    <a:cubicBezTo>
                      <a:pt x="731" y="0"/>
                      <a:pt x="0" y="58"/>
                      <a:pt x="35" y="343"/>
                    </a:cubicBezTo>
                    <a:cubicBezTo>
                      <a:pt x="57" y="546"/>
                      <a:pt x="836" y="930"/>
                      <a:pt x="1005" y="1032"/>
                    </a:cubicBezTo>
                    <a:cubicBezTo>
                      <a:pt x="1344" y="1246"/>
                      <a:pt x="1694" y="1438"/>
                      <a:pt x="2043" y="1618"/>
                    </a:cubicBezTo>
                    <a:cubicBezTo>
                      <a:pt x="2556" y="1879"/>
                      <a:pt x="3114" y="2101"/>
                      <a:pt x="3674" y="2101"/>
                    </a:cubicBezTo>
                    <a:cubicBezTo>
                      <a:pt x="3792" y="2101"/>
                      <a:pt x="3911" y="2091"/>
                      <a:pt x="4030" y="2070"/>
                    </a:cubicBezTo>
                    <a:cubicBezTo>
                      <a:pt x="4154" y="2047"/>
                      <a:pt x="4266" y="2002"/>
                      <a:pt x="4357" y="1923"/>
                    </a:cubicBezTo>
                    <a:cubicBezTo>
                      <a:pt x="4515" y="1765"/>
                      <a:pt x="4582" y="1539"/>
                      <a:pt x="4526" y="1314"/>
                    </a:cubicBezTo>
                    <a:cubicBezTo>
                      <a:pt x="4447" y="840"/>
                      <a:pt x="4063" y="479"/>
                      <a:pt x="3635" y="275"/>
                    </a:cubicBezTo>
                    <a:cubicBezTo>
                      <a:pt x="3194" y="106"/>
                      <a:pt x="2721" y="27"/>
                      <a:pt x="2235" y="27"/>
                    </a:cubicBezTo>
                    <a:cubicBezTo>
                      <a:pt x="2123" y="23"/>
                      <a:pt x="1763" y="0"/>
                      <a:pt x="13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3376250" y="2702200"/>
                <a:ext cx="55325" cy="99925"/>
              </a:xfrm>
              <a:custGeom>
                <a:rect b="b" l="l" r="r" t="t"/>
                <a:pathLst>
                  <a:path extrusionOk="0" h="3997" w="2213">
                    <a:moveTo>
                      <a:pt x="688" y="0"/>
                    </a:moveTo>
                    <a:cubicBezTo>
                      <a:pt x="582" y="0"/>
                      <a:pt x="477" y="45"/>
                      <a:pt x="407" y="124"/>
                    </a:cubicBezTo>
                    <a:cubicBezTo>
                      <a:pt x="305" y="226"/>
                      <a:pt x="238" y="339"/>
                      <a:pt x="204" y="474"/>
                    </a:cubicBezTo>
                    <a:cubicBezTo>
                      <a:pt x="1" y="1128"/>
                      <a:pt x="46" y="1839"/>
                      <a:pt x="316" y="2471"/>
                    </a:cubicBezTo>
                    <a:cubicBezTo>
                      <a:pt x="520" y="2945"/>
                      <a:pt x="1039" y="3983"/>
                      <a:pt x="1637" y="3995"/>
                    </a:cubicBezTo>
                    <a:cubicBezTo>
                      <a:pt x="1650" y="3996"/>
                      <a:pt x="1663" y="3997"/>
                      <a:pt x="1677" y="3997"/>
                    </a:cubicBezTo>
                    <a:cubicBezTo>
                      <a:pt x="1767" y="3997"/>
                      <a:pt x="1863" y="3965"/>
                      <a:pt x="1941" y="3916"/>
                    </a:cubicBezTo>
                    <a:cubicBezTo>
                      <a:pt x="2190" y="3758"/>
                      <a:pt x="2212" y="3408"/>
                      <a:pt x="2190" y="3115"/>
                    </a:cubicBezTo>
                    <a:cubicBezTo>
                      <a:pt x="2111" y="2043"/>
                      <a:pt x="1693" y="1027"/>
                      <a:pt x="1016" y="203"/>
                    </a:cubicBezTo>
                    <a:cubicBezTo>
                      <a:pt x="948" y="113"/>
                      <a:pt x="869" y="45"/>
                      <a:pt x="779" y="11"/>
                    </a:cubicBezTo>
                    <a:cubicBezTo>
                      <a:pt x="749" y="4"/>
                      <a:pt x="719" y="0"/>
                      <a:pt x="688" y="0"/>
                    </a:cubicBezTo>
                    <a:close/>
                  </a:path>
                </a:pathLst>
              </a:custGeom>
              <a:solidFill>
                <a:srgbClr val="FFB00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4" name="Google Shape;144;p3"/>
              <p:cNvSpPr/>
              <p:nvPr/>
            </p:nvSpPr>
            <p:spPr>
              <a:xfrm>
                <a:off x="3555400" y="2589625"/>
                <a:ext cx="34700" cy="183125"/>
              </a:xfrm>
              <a:custGeom>
                <a:rect b="b" l="l" r="r" t="t"/>
                <a:pathLst>
                  <a:path extrusionOk="0" fill="none" h="7325" w="1388">
                    <a:moveTo>
                      <a:pt x="812" y="1"/>
                    </a:moveTo>
                    <a:cubicBezTo>
                      <a:pt x="0" y="2416"/>
                      <a:pt x="214" y="5067"/>
                      <a:pt x="1388" y="7324"/>
                    </a:cubicBezTo>
                  </a:path>
                </a:pathLst>
              </a:custGeom>
              <a:noFill/>
              <a:ln cap="rnd" cmpd="sng" w="282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3"/>
              <p:cNvSpPr/>
              <p:nvPr/>
            </p:nvSpPr>
            <p:spPr>
              <a:xfrm>
                <a:off x="3484575" y="2808800"/>
                <a:ext cx="101575" cy="30925"/>
              </a:xfrm>
              <a:custGeom>
                <a:rect b="b" l="l" r="r" t="t"/>
                <a:pathLst>
                  <a:path extrusionOk="0" h="1237" w="4063">
                    <a:moveTo>
                      <a:pt x="1760" y="0"/>
                    </a:moveTo>
                    <a:cubicBezTo>
                      <a:pt x="1341" y="0"/>
                      <a:pt x="925" y="32"/>
                      <a:pt x="520" y="159"/>
                    </a:cubicBezTo>
                    <a:cubicBezTo>
                      <a:pt x="271" y="227"/>
                      <a:pt x="1" y="396"/>
                      <a:pt x="46" y="645"/>
                    </a:cubicBezTo>
                    <a:cubicBezTo>
                      <a:pt x="68" y="746"/>
                      <a:pt x="125" y="837"/>
                      <a:pt x="215" y="904"/>
                    </a:cubicBezTo>
                    <a:cubicBezTo>
                      <a:pt x="477" y="1115"/>
                      <a:pt x="801" y="1237"/>
                      <a:pt x="1132" y="1237"/>
                    </a:cubicBezTo>
                    <a:cubicBezTo>
                      <a:pt x="1172" y="1237"/>
                      <a:pt x="1213" y="1235"/>
                      <a:pt x="1253" y="1231"/>
                    </a:cubicBezTo>
                    <a:cubicBezTo>
                      <a:pt x="1637" y="1209"/>
                      <a:pt x="1998" y="1119"/>
                      <a:pt x="2348" y="972"/>
                    </a:cubicBezTo>
                    <a:cubicBezTo>
                      <a:pt x="2652" y="859"/>
                      <a:pt x="2957" y="724"/>
                      <a:pt x="3251" y="577"/>
                    </a:cubicBezTo>
                    <a:cubicBezTo>
                      <a:pt x="3487" y="453"/>
                      <a:pt x="3928" y="306"/>
                      <a:pt x="4063" y="80"/>
                    </a:cubicBezTo>
                    <a:cubicBezTo>
                      <a:pt x="3487" y="35"/>
                      <a:pt x="2878" y="47"/>
                      <a:pt x="2291" y="13"/>
                    </a:cubicBezTo>
                    <a:cubicBezTo>
                      <a:pt x="2114" y="6"/>
                      <a:pt x="1937" y="0"/>
                      <a:pt x="17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3485425" y="2755525"/>
                <a:ext cx="97075" cy="53250"/>
              </a:xfrm>
              <a:custGeom>
                <a:rect b="b" l="l" r="r" t="t"/>
                <a:pathLst>
                  <a:path extrusionOk="0" h="2130" w="3883">
                    <a:moveTo>
                      <a:pt x="845" y="1"/>
                    </a:moveTo>
                    <a:cubicBezTo>
                      <a:pt x="775" y="1"/>
                      <a:pt x="704" y="7"/>
                      <a:pt x="632" y="22"/>
                    </a:cubicBezTo>
                    <a:cubicBezTo>
                      <a:pt x="192" y="90"/>
                      <a:pt x="1" y="609"/>
                      <a:pt x="271" y="959"/>
                    </a:cubicBezTo>
                    <a:cubicBezTo>
                      <a:pt x="429" y="1173"/>
                      <a:pt x="644" y="1354"/>
                      <a:pt x="892" y="1467"/>
                    </a:cubicBezTo>
                    <a:cubicBezTo>
                      <a:pt x="1533" y="1805"/>
                      <a:pt x="2448" y="2129"/>
                      <a:pt x="3260" y="2129"/>
                    </a:cubicBezTo>
                    <a:cubicBezTo>
                      <a:pt x="3477" y="2129"/>
                      <a:pt x="3687" y="2106"/>
                      <a:pt x="3882" y="2053"/>
                    </a:cubicBezTo>
                    <a:cubicBezTo>
                      <a:pt x="3837" y="1783"/>
                      <a:pt x="3217" y="1410"/>
                      <a:pt x="3002" y="1230"/>
                    </a:cubicBezTo>
                    <a:cubicBezTo>
                      <a:pt x="2675" y="959"/>
                      <a:pt x="2348" y="711"/>
                      <a:pt x="1998" y="474"/>
                    </a:cubicBezTo>
                    <a:cubicBezTo>
                      <a:pt x="1651" y="233"/>
                      <a:pt x="1255" y="1"/>
                      <a:pt x="8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3525975" y="2729700"/>
                <a:ext cx="74300" cy="72550"/>
              </a:xfrm>
              <a:custGeom>
                <a:rect b="b" l="l" r="r" t="t"/>
                <a:pathLst>
                  <a:path extrusionOk="0" h="2902" w="2972">
                    <a:moveTo>
                      <a:pt x="688" y="1"/>
                    </a:moveTo>
                    <a:cubicBezTo>
                      <a:pt x="315" y="1"/>
                      <a:pt x="0" y="382"/>
                      <a:pt x="161" y="785"/>
                    </a:cubicBezTo>
                    <a:cubicBezTo>
                      <a:pt x="240" y="1022"/>
                      <a:pt x="376" y="1236"/>
                      <a:pt x="556" y="1416"/>
                    </a:cubicBezTo>
                    <a:cubicBezTo>
                      <a:pt x="872" y="1766"/>
                      <a:pt x="1211" y="2093"/>
                      <a:pt x="1595" y="2376"/>
                    </a:cubicBezTo>
                    <a:cubicBezTo>
                      <a:pt x="1768" y="2491"/>
                      <a:pt x="2277" y="2901"/>
                      <a:pt x="2577" y="2901"/>
                    </a:cubicBezTo>
                    <a:cubicBezTo>
                      <a:pt x="2629" y="2901"/>
                      <a:pt x="2675" y="2889"/>
                      <a:pt x="2712" y="2861"/>
                    </a:cubicBezTo>
                    <a:cubicBezTo>
                      <a:pt x="2971" y="2669"/>
                      <a:pt x="2463" y="1890"/>
                      <a:pt x="2339" y="1676"/>
                    </a:cubicBezTo>
                    <a:cubicBezTo>
                      <a:pt x="2102" y="1258"/>
                      <a:pt x="1820" y="864"/>
                      <a:pt x="1493" y="502"/>
                    </a:cubicBezTo>
                    <a:cubicBezTo>
                      <a:pt x="1358" y="333"/>
                      <a:pt x="1177" y="186"/>
                      <a:pt x="985" y="85"/>
                    </a:cubicBezTo>
                    <a:cubicBezTo>
                      <a:pt x="887" y="27"/>
                      <a:pt x="786" y="1"/>
                      <a:pt x="68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8" name="Google Shape;148;p3"/>
              <p:cNvSpPr/>
              <p:nvPr/>
            </p:nvSpPr>
            <p:spPr>
              <a:xfrm>
                <a:off x="3594025" y="2803475"/>
                <a:ext cx="89750" cy="59550"/>
              </a:xfrm>
              <a:custGeom>
                <a:rect b="b" l="l" r="r" t="t"/>
                <a:pathLst>
                  <a:path extrusionOk="0" h="2382" w="3590">
                    <a:moveTo>
                      <a:pt x="1" y="0"/>
                    </a:moveTo>
                    <a:cubicBezTo>
                      <a:pt x="1" y="260"/>
                      <a:pt x="317" y="576"/>
                      <a:pt x="464" y="779"/>
                    </a:cubicBezTo>
                    <a:cubicBezTo>
                      <a:pt x="644" y="1038"/>
                      <a:pt x="847" y="1286"/>
                      <a:pt x="1062" y="1512"/>
                    </a:cubicBezTo>
                    <a:cubicBezTo>
                      <a:pt x="1299" y="1794"/>
                      <a:pt x="1581" y="2031"/>
                      <a:pt x="1908" y="2200"/>
                    </a:cubicBezTo>
                    <a:cubicBezTo>
                      <a:pt x="2149" y="2321"/>
                      <a:pt x="2415" y="2381"/>
                      <a:pt x="2682" y="2381"/>
                    </a:cubicBezTo>
                    <a:cubicBezTo>
                      <a:pt x="2816" y="2381"/>
                      <a:pt x="2950" y="2366"/>
                      <a:pt x="3082" y="2336"/>
                    </a:cubicBezTo>
                    <a:cubicBezTo>
                      <a:pt x="3206" y="2302"/>
                      <a:pt x="3319" y="2246"/>
                      <a:pt x="3409" y="2155"/>
                    </a:cubicBezTo>
                    <a:cubicBezTo>
                      <a:pt x="3589" y="1952"/>
                      <a:pt x="3443" y="1681"/>
                      <a:pt x="3262" y="1523"/>
                    </a:cubicBezTo>
                    <a:cubicBezTo>
                      <a:pt x="2833" y="1129"/>
                      <a:pt x="2269" y="880"/>
                      <a:pt x="1694" y="666"/>
                    </a:cubicBezTo>
                    <a:cubicBezTo>
                      <a:pt x="1129" y="451"/>
                      <a:pt x="565" y="192"/>
                      <a:pt x="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3520975" y="2809675"/>
                <a:ext cx="82400" cy="60175"/>
              </a:xfrm>
              <a:custGeom>
                <a:rect b="b" l="l" r="r" t="t"/>
                <a:pathLst>
                  <a:path extrusionOk="0" h="2407" w="3296">
                    <a:moveTo>
                      <a:pt x="3284" y="0"/>
                    </a:moveTo>
                    <a:cubicBezTo>
                      <a:pt x="2754" y="226"/>
                      <a:pt x="2246" y="497"/>
                      <a:pt x="1716" y="734"/>
                    </a:cubicBezTo>
                    <a:cubicBezTo>
                      <a:pt x="1196" y="971"/>
                      <a:pt x="677" y="1230"/>
                      <a:pt x="282" y="1625"/>
                    </a:cubicBezTo>
                    <a:cubicBezTo>
                      <a:pt x="124" y="1783"/>
                      <a:pt x="0" y="2054"/>
                      <a:pt x="181" y="2235"/>
                    </a:cubicBezTo>
                    <a:cubicBezTo>
                      <a:pt x="260" y="2314"/>
                      <a:pt x="373" y="2359"/>
                      <a:pt x="486" y="2381"/>
                    </a:cubicBezTo>
                    <a:cubicBezTo>
                      <a:pt x="580" y="2398"/>
                      <a:pt x="675" y="2407"/>
                      <a:pt x="771" y="2407"/>
                    </a:cubicBezTo>
                    <a:cubicBezTo>
                      <a:pt x="1053" y="2407"/>
                      <a:pt x="1336" y="2333"/>
                      <a:pt x="1580" y="2189"/>
                    </a:cubicBezTo>
                    <a:cubicBezTo>
                      <a:pt x="1874" y="2009"/>
                      <a:pt x="2144" y="1772"/>
                      <a:pt x="2347" y="1501"/>
                    </a:cubicBezTo>
                    <a:cubicBezTo>
                      <a:pt x="2539" y="1264"/>
                      <a:pt x="2720" y="1027"/>
                      <a:pt x="2878" y="779"/>
                    </a:cubicBezTo>
                    <a:cubicBezTo>
                      <a:pt x="3013" y="565"/>
                      <a:pt x="3295" y="249"/>
                      <a:pt x="32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3"/>
              <p:cNvSpPr/>
              <p:nvPr/>
            </p:nvSpPr>
            <p:spPr>
              <a:xfrm>
                <a:off x="3612650" y="2792525"/>
                <a:ext cx="101875" cy="35825"/>
              </a:xfrm>
              <a:custGeom>
                <a:rect b="b" l="l" r="r" t="t"/>
                <a:pathLst>
                  <a:path extrusionOk="0" h="1433" w="4075">
                    <a:moveTo>
                      <a:pt x="2886" y="1"/>
                    </a:moveTo>
                    <a:cubicBezTo>
                      <a:pt x="2728" y="1"/>
                      <a:pt x="2568" y="14"/>
                      <a:pt x="2416" y="32"/>
                    </a:cubicBezTo>
                    <a:cubicBezTo>
                      <a:pt x="1998" y="77"/>
                      <a:pt x="1580" y="145"/>
                      <a:pt x="1174" y="224"/>
                    </a:cubicBezTo>
                    <a:cubicBezTo>
                      <a:pt x="892" y="280"/>
                      <a:pt x="181" y="314"/>
                      <a:pt x="1" y="540"/>
                    </a:cubicBezTo>
                    <a:cubicBezTo>
                      <a:pt x="700" y="1183"/>
                      <a:pt x="1998" y="1420"/>
                      <a:pt x="2923" y="1431"/>
                    </a:cubicBezTo>
                    <a:cubicBezTo>
                      <a:pt x="2950" y="1432"/>
                      <a:pt x="2976" y="1433"/>
                      <a:pt x="3003" y="1433"/>
                    </a:cubicBezTo>
                    <a:cubicBezTo>
                      <a:pt x="3245" y="1433"/>
                      <a:pt x="3478" y="1385"/>
                      <a:pt x="3702" y="1273"/>
                    </a:cubicBezTo>
                    <a:cubicBezTo>
                      <a:pt x="3939" y="1149"/>
                      <a:pt x="4074" y="878"/>
                      <a:pt x="4029" y="607"/>
                    </a:cubicBezTo>
                    <a:cubicBezTo>
                      <a:pt x="3995" y="472"/>
                      <a:pt x="3928" y="370"/>
                      <a:pt x="3826" y="280"/>
                    </a:cubicBezTo>
                    <a:cubicBezTo>
                      <a:pt x="3571" y="64"/>
                      <a:pt x="3231" y="1"/>
                      <a:pt x="28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3"/>
              <p:cNvSpPr/>
              <p:nvPr/>
            </p:nvSpPr>
            <p:spPr>
              <a:xfrm>
                <a:off x="3611525" y="2747250"/>
                <a:ext cx="91725" cy="52875"/>
              </a:xfrm>
              <a:custGeom>
                <a:rect b="b" l="l" r="r" t="t"/>
                <a:pathLst>
                  <a:path extrusionOk="0" h="2115" w="3669">
                    <a:moveTo>
                      <a:pt x="2907" y="0"/>
                    </a:moveTo>
                    <a:cubicBezTo>
                      <a:pt x="2865" y="0"/>
                      <a:pt x="2821" y="5"/>
                      <a:pt x="2776" y="15"/>
                    </a:cubicBezTo>
                    <a:cubicBezTo>
                      <a:pt x="2551" y="49"/>
                      <a:pt x="2336" y="116"/>
                      <a:pt x="2145" y="229"/>
                    </a:cubicBezTo>
                    <a:cubicBezTo>
                      <a:pt x="1716" y="455"/>
                      <a:pt x="1310" y="726"/>
                      <a:pt x="937" y="1030"/>
                    </a:cubicBezTo>
                    <a:cubicBezTo>
                      <a:pt x="745" y="1188"/>
                      <a:pt x="1" y="1730"/>
                      <a:pt x="170" y="2001"/>
                    </a:cubicBezTo>
                    <a:cubicBezTo>
                      <a:pt x="224" y="2084"/>
                      <a:pt x="346" y="2114"/>
                      <a:pt x="493" y="2114"/>
                    </a:cubicBezTo>
                    <a:cubicBezTo>
                      <a:pt x="803" y="2114"/>
                      <a:pt x="1228" y="1983"/>
                      <a:pt x="1389" y="1944"/>
                    </a:cubicBezTo>
                    <a:cubicBezTo>
                      <a:pt x="1840" y="1809"/>
                      <a:pt x="2280" y="1640"/>
                      <a:pt x="2697" y="1425"/>
                    </a:cubicBezTo>
                    <a:cubicBezTo>
                      <a:pt x="2934" y="1313"/>
                      <a:pt x="3138" y="1166"/>
                      <a:pt x="3296" y="974"/>
                    </a:cubicBezTo>
                    <a:cubicBezTo>
                      <a:pt x="3669" y="611"/>
                      <a:pt x="3385" y="0"/>
                      <a:pt x="29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3"/>
              <p:cNvSpPr/>
              <p:nvPr/>
            </p:nvSpPr>
            <p:spPr>
              <a:xfrm>
                <a:off x="3576275" y="2707900"/>
                <a:ext cx="35275" cy="86350"/>
              </a:xfrm>
              <a:custGeom>
                <a:rect b="b" l="l" r="r" t="t"/>
                <a:pathLst>
                  <a:path extrusionOk="0" h="3454" w="1411">
                    <a:moveTo>
                      <a:pt x="749" y="1"/>
                    </a:moveTo>
                    <a:cubicBezTo>
                      <a:pt x="648" y="1"/>
                      <a:pt x="548" y="31"/>
                      <a:pt x="463" y="88"/>
                    </a:cubicBezTo>
                    <a:cubicBezTo>
                      <a:pt x="169" y="302"/>
                      <a:pt x="0" y="641"/>
                      <a:pt x="11" y="1002"/>
                    </a:cubicBezTo>
                    <a:cubicBezTo>
                      <a:pt x="11" y="1352"/>
                      <a:pt x="90" y="1702"/>
                      <a:pt x="237" y="2018"/>
                    </a:cubicBezTo>
                    <a:cubicBezTo>
                      <a:pt x="301" y="2209"/>
                      <a:pt x="726" y="3454"/>
                      <a:pt x="1020" y="3454"/>
                    </a:cubicBezTo>
                    <a:cubicBezTo>
                      <a:pt x="1038" y="3454"/>
                      <a:pt x="1055" y="3449"/>
                      <a:pt x="1072" y="3439"/>
                    </a:cubicBezTo>
                    <a:cubicBezTo>
                      <a:pt x="1207" y="3360"/>
                      <a:pt x="1241" y="2729"/>
                      <a:pt x="1264" y="2571"/>
                    </a:cubicBezTo>
                    <a:cubicBezTo>
                      <a:pt x="1320" y="2288"/>
                      <a:pt x="1354" y="1995"/>
                      <a:pt x="1377" y="1702"/>
                    </a:cubicBezTo>
                    <a:cubicBezTo>
                      <a:pt x="1411" y="1194"/>
                      <a:pt x="1388" y="641"/>
                      <a:pt x="1106" y="223"/>
                    </a:cubicBezTo>
                    <a:cubicBezTo>
                      <a:pt x="1061" y="144"/>
                      <a:pt x="993" y="77"/>
                      <a:pt x="925" y="32"/>
                    </a:cubicBezTo>
                    <a:cubicBezTo>
                      <a:pt x="867" y="11"/>
                      <a:pt x="808" y="1"/>
                      <a:pt x="74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3"/>
              <p:cNvSpPr/>
              <p:nvPr/>
            </p:nvSpPr>
            <p:spPr>
              <a:xfrm>
                <a:off x="3603900" y="2716575"/>
                <a:ext cx="54475" cy="77900"/>
              </a:xfrm>
              <a:custGeom>
                <a:rect b="b" l="l" r="r" t="t"/>
                <a:pathLst>
                  <a:path extrusionOk="0" h="3116" w="2179">
                    <a:moveTo>
                      <a:pt x="1705" y="1"/>
                    </a:moveTo>
                    <a:cubicBezTo>
                      <a:pt x="1355" y="12"/>
                      <a:pt x="1016" y="204"/>
                      <a:pt x="825" y="497"/>
                    </a:cubicBezTo>
                    <a:cubicBezTo>
                      <a:pt x="633" y="802"/>
                      <a:pt x="509" y="1129"/>
                      <a:pt x="441" y="1479"/>
                    </a:cubicBezTo>
                    <a:cubicBezTo>
                      <a:pt x="385" y="1693"/>
                      <a:pt x="1" y="3092"/>
                      <a:pt x="339" y="3115"/>
                    </a:cubicBezTo>
                    <a:cubicBezTo>
                      <a:pt x="341" y="3115"/>
                      <a:pt x="343" y="3115"/>
                      <a:pt x="345" y="3115"/>
                    </a:cubicBezTo>
                    <a:cubicBezTo>
                      <a:pt x="506" y="3115"/>
                      <a:pt x="882" y="2629"/>
                      <a:pt x="983" y="2517"/>
                    </a:cubicBezTo>
                    <a:cubicBezTo>
                      <a:pt x="1186" y="2303"/>
                      <a:pt x="1378" y="2077"/>
                      <a:pt x="1558" y="1851"/>
                    </a:cubicBezTo>
                    <a:cubicBezTo>
                      <a:pt x="1874" y="1445"/>
                      <a:pt x="2179" y="982"/>
                      <a:pt x="2179" y="475"/>
                    </a:cubicBezTo>
                    <a:cubicBezTo>
                      <a:pt x="2179" y="384"/>
                      <a:pt x="2156" y="294"/>
                      <a:pt x="2122" y="215"/>
                    </a:cubicBezTo>
                    <a:cubicBezTo>
                      <a:pt x="2032" y="80"/>
                      <a:pt x="1874" y="1"/>
                      <a:pt x="17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4" name="Google Shape;154;p3"/>
              <p:cNvSpPr/>
              <p:nvPr/>
            </p:nvSpPr>
            <p:spPr>
              <a:xfrm>
                <a:off x="3566400" y="2784950"/>
                <a:ext cx="77025" cy="33625"/>
              </a:xfrm>
              <a:custGeom>
                <a:rect b="b" l="l" r="r" t="t"/>
                <a:pathLst>
                  <a:path extrusionOk="0" h="1345" w="3081">
                    <a:moveTo>
                      <a:pt x="2027" y="0"/>
                    </a:moveTo>
                    <a:cubicBezTo>
                      <a:pt x="1400" y="0"/>
                      <a:pt x="775" y="161"/>
                      <a:pt x="214" y="459"/>
                    </a:cubicBezTo>
                    <a:cubicBezTo>
                      <a:pt x="147" y="482"/>
                      <a:pt x="79" y="538"/>
                      <a:pt x="45" y="594"/>
                    </a:cubicBezTo>
                    <a:cubicBezTo>
                      <a:pt x="0" y="685"/>
                      <a:pt x="11" y="798"/>
                      <a:pt x="68" y="876"/>
                    </a:cubicBezTo>
                    <a:cubicBezTo>
                      <a:pt x="124" y="955"/>
                      <a:pt x="203" y="1023"/>
                      <a:pt x="293" y="1080"/>
                    </a:cubicBezTo>
                    <a:cubicBezTo>
                      <a:pt x="602" y="1254"/>
                      <a:pt x="949" y="1344"/>
                      <a:pt x="1304" y="1344"/>
                    </a:cubicBezTo>
                    <a:cubicBezTo>
                      <a:pt x="1455" y="1344"/>
                      <a:pt x="1608" y="1328"/>
                      <a:pt x="1760" y="1294"/>
                    </a:cubicBezTo>
                    <a:cubicBezTo>
                      <a:pt x="2133" y="1226"/>
                      <a:pt x="2957" y="989"/>
                      <a:pt x="3058" y="572"/>
                    </a:cubicBezTo>
                    <a:cubicBezTo>
                      <a:pt x="3081" y="493"/>
                      <a:pt x="3069" y="403"/>
                      <a:pt x="3047" y="324"/>
                    </a:cubicBezTo>
                    <a:cubicBezTo>
                      <a:pt x="2968" y="132"/>
                      <a:pt x="2720" y="53"/>
                      <a:pt x="2494" y="30"/>
                    </a:cubicBezTo>
                    <a:cubicBezTo>
                      <a:pt x="2339" y="10"/>
                      <a:pt x="2183" y="0"/>
                      <a:pt x="2027" y="0"/>
                    </a:cubicBezTo>
                    <a:close/>
                  </a:path>
                </a:pathLst>
              </a:custGeom>
              <a:solidFill>
                <a:srgbClr val="FFB00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5" name="Google Shape;155;p3"/>
            <p:cNvGrpSpPr/>
            <p:nvPr/>
          </p:nvGrpSpPr>
          <p:grpSpPr>
            <a:xfrm>
              <a:off x="7939608" y="4206542"/>
              <a:ext cx="867006" cy="1015297"/>
              <a:chOff x="3091235" y="2221863"/>
              <a:chExt cx="536347" cy="628084"/>
            </a:xfrm>
          </p:grpSpPr>
          <p:sp>
            <p:nvSpPr>
              <p:cNvPr id="156" name="Google Shape;156;p3"/>
              <p:cNvSpPr/>
              <p:nvPr/>
            </p:nvSpPr>
            <p:spPr>
              <a:xfrm>
                <a:off x="3091235" y="2221863"/>
                <a:ext cx="193052" cy="160339"/>
              </a:xfrm>
              <a:custGeom>
                <a:rect b="b" l="l" r="r" t="t"/>
                <a:pathLst>
                  <a:path extrusionOk="0" h="3431" w="4131">
                    <a:moveTo>
                      <a:pt x="1089" y="1"/>
                    </a:moveTo>
                    <a:cubicBezTo>
                      <a:pt x="1018" y="1"/>
                      <a:pt x="952" y="22"/>
                      <a:pt x="914" y="79"/>
                    </a:cubicBezTo>
                    <a:cubicBezTo>
                      <a:pt x="891" y="124"/>
                      <a:pt x="880" y="181"/>
                      <a:pt x="891" y="237"/>
                    </a:cubicBezTo>
                    <a:cubicBezTo>
                      <a:pt x="903" y="429"/>
                      <a:pt x="959" y="621"/>
                      <a:pt x="1049" y="779"/>
                    </a:cubicBezTo>
                    <a:cubicBezTo>
                      <a:pt x="907" y="749"/>
                      <a:pt x="764" y="734"/>
                      <a:pt x="621" y="734"/>
                    </a:cubicBezTo>
                    <a:cubicBezTo>
                      <a:pt x="549" y="734"/>
                      <a:pt x="478" y="737"/>
                      <a:pt x="406" y="745"/>
                    </a:cubicBezTo>
                    <a:cubicBezTo>
                      <a:pt x="226" y="767"/>
                      <a:pt x="79" y="903"/>
                      <a:pt x="34" y="1072"/>
                    </a:cubicBezTo>
                    <a:cubicBezTo>
                      <a:pt x="0" y="1264"/>
                      <a:pt x="147" y="1444"/>
                      <a:pt x="293" y="1591"/>
                    </a:cubicBezTo>
                    <a:cubicBezTo>
                      <a:pt x="756" y="2020"/>
                      <a:pt x="1354" y="2279"/>
                      <a:pt x="1941" y="2528"/>
                    </a:cubicBezTo>
                    <a:cubicBezTo>
                      <a:pt x="2674" y="2844"/>
                      <a:pt x="3385" y="3126"/>
                      <a:pt x="4130" y="3430"/>
                    </a:cubicBezTo>
                    <a:cubicBezTo>
                      <a:pt x="3656" y="2516"/>
                      <a:pt x="3058" y="1659"/>
                      <a:pt x="2381" y="891"/>
                    </a:cubicBezTo>
                    <a:cubicBezTo>
                      <a:pt x="2054" y="542"/>
                      <a:pt x="1693" y="192"/>
                      <a:pt x="1253" y="34"/>
                    </a:cubicBezTo>
                    <a:cubicBezTo>
                      <a:pt x="1203" y="14"/>
                      <a:pt x="1144" y="1"/>
                      <a:pt x="1089" y="1"/>
                    </a:cubicBezTo>
                    <a:close/>
                  </a:path>
                </a:pathLst>
              </a:custGeom>
              <a:solidFill>
                <a:srgbClr val="FFB00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3"/>
              <p:cNvSpPr/>
              <p:nvPr/>
            </p:nvSpPr>
            <p:spPr>
              <a:xfrm>
                <a:off x="3178203" y="2286680"/>
                <a:ext cx="449380" cy="563267"/>
              </a:xfrm>
              <a:custGeom>
                <a:rect b="b" l="l" r="r" t="t"/>
                <a:pathLst>
                  <a:path extrusionOk="0" fill="none" h="12053" w="9616">
                    <a:moveTo>
                      <a:pt x="9615" y="12052"/>
                    </a:moveTo>
                    <a:cubicBezTo>
                      <a:pt x="7336" y="7381"/>
                      <a:pt x="4052" y="3262"/>
                      <a:pt x="1" y="1"/>
                    </a:cubicBezTo>
                  </a:path>
                </a:pathLst>
              </a:custGeom>
              <a:noFill/>
              <a:ln cap="rnd" cmpd="sng" w="422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3"/>
              <p:cNvSpPr/>
              <p:nvPr/>
            </p:nvSpPr>
            <p:spPr>
              <a:xfrm>
                <a:off x="3284237" y="2247705"/>
                <a:ext cx="108653" cy="214128"/>
              </a:xfrm>
              <a:custGeom>
                <a:rect b="b" l="l" r="r" t="t"/>
                <a:pathLst>
                  <a:path extrusionOk="0" h="4582" w="2325">
                    <a:moveTo>
                      <a:pt x="1486" y="0"/>
                    </a:moveTo>
                    <a:cubicBezTo>
                      <a:pt x="1468" y="0"/>
                      <a:pt x="1450" y="4"/>
                      <a:pt x="1433" y="11"/>
                    </a:cubicBezTo>
                    <a:cubicBezTo>
                      <a:pt x="1377" y="34"/>
                      <a:pt x="1332" y="79"/>
                      <a:pt x="1309" y="135"/>
                    </a:cubicBezTo>
                    <a:cubicBezTo>
                      <a:pt x="1207" y="293"/>
                      <a:pt x="1151" y="485"/>
                      <a:pt x="1140" y="677"/>
                    </a:cubicBezTo>
                    <a:cubicBezTo>
                      <a:pt x="993" y="508"/>
                      <a:pt x="824" y="372"/>
                      <a:pt x="632" y="271"/>
                    </a:cubicBezTo>
                    <a:cubicBezTo>
                      <a:pt x="569" y="239"/>
                      <a:pt x="501" y="224"/>
                      <a:pt x="433" y="224"/>
                    </a:cubicBezTo>
                    <a:cubicBezTo>
                      <a:pt x="330" y="224"/>
                      <a:pt x="228" y="259"/>
                      <a:pt x="147" y="327"/>
                    </a:cubicBezTo>
                    <a:cubicBezTo>
                      <a:pt x="0" y="474"/>
                      <a:pt x="23" y="700"/>
                      <a:pt x="68" y="891"/>
                    </a:cubicBezTo>
                    <a:cubicBezTo>
                      <a:pt x="203" y="1512"/>
                      <a:pt x="553" y="2065"/>
                      <a:pt x="892" y="2607"/>
                    </a:cubicBezTo>
                    <a:cubicBezTo>
                      <a:pt x="1320" y="3284"/>
                      <a:pt x="1749" y="3916"/>
                      <a:pt x="2200" y="4581"/>
                    </a:cubicBezTo>
                    <a:cubicBezTo>
                      <a:pt x="2325" y="3554"/>
                      <a:pt x="2313" y="2528"/>
                      <a:pt x="2167" y="1512"/>
                    </a:cubicBezTo>
                    <a:cubicBezTo>
                      <a:pt x="2110" y="1038"/>
                      <a:pt x="2009" y="553"/>
                      <a:pt x="1727" y="169"/>
                    </a:cubicBezTo>
                    <a:cubicBezTo>
                      <a:pt x="1670" y="85"/>
                      <a:pt x="1575" y="0"/>
                      <a:pt x="1486" y="0"/>
                    </a:cubicBezTo>
                    <a:close/>
                  </a:path>
                </a:pathLst>
              </a:custGeom>
              <a:solidFill>
                <a:srgbClr val="FFB00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9" name="Google Shape;159;p3"/>
              <p:cNvSpPr/>
              <p:nvPr/>
            </p:nvSpPr>
            <p:spPr>
              <a:xfrm>
                <a:off x="3342231" y="2332056"/>
                <a:ext cx="65940" cy="178799"/>
              </a:xfrm>
              <a:custGeom>
                <a:rect b="b" l="l" r="r" t="t"/>
                <a:pathLst>
                  <a:path extrusionOk="0" fill="none" h="3826" w="1411">
                    <a:moveTo>
                      <a:pt x="1411" y="3826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422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0" name="Google Shape;160;p3"/>
              <p:cNvSpPr/>
              <p:nvPr/>
            </p:nvSpPr>
            <p:spPr>
              <a:xfrm>
                <a:off x="3123387" y="2410098"/>
                <a:ext cx="216792" cy="107625"/>
              </a:xfrm>
              <a:custGeom>
                <a:rect b="b" l="l" r="r" t="t"/>
                <a:pathLst>
                  <a:path extrusionOk="0" h="2303" w="4639">
                    <a:moveTo>
                      <a:pt x="835" y="0"/>
                    </a:moveTo>
                    <a:cubicBezTo>
                      <a:pt x="711" y="0"/>
                      <a:pt x="565" y="34"/>
                      <a:pt x="531" y="147"/>
                    </a:cubicBezTo>
                    <a:cubicBezTo>
                      <a:pt x="519" y="204"/>
                      <a:pt x="531" y="260"/>
                      <a:pt x="553" y="316"/>
                    </a:cubicBezTo>
                    <a:cubicBezTo>
                      <a:pt x="621" y="486"/>
                      <a:pt x="734" y="644"/>
                      <a:pt x="881" y="779"/>
                    </a:cubicBezTo>
                    <a:cubicBezTo>
                      <a:pt x="666" y="802"/>
                      <a:pt x="452" y="858"/>
                      <a:pt x="249" y="937"/>
                    </a:cubicBezTo>
                    <a:cubicBezTo>
                      <a:pt x="91" y="1027"/>
                      <a:pt x="0" y="1185"/>
                      <a:pt x="12" y="1366"/>
                    </a:cubicBezTo>
                    <a:cubicBezTo>
                      <a:pt x="34" y="1558"/>
                      <a:pt x="226" y="1693"/>
                      <a:pt x="407" y="1772"/>
                    </a:cubicBezTo>
                    <a:cubicBezTo>
                      <a:pt x="993" y="2032"/>
                      <a:pt x="1637" y="2099"/>
                      <a:pt x="2280" y="2144"/>
                    </a:cubicBezTo>
                    <a:cubicBezTo>
                      <a:pt x="3070" y="2212"/>
                      <a:pt x="3837" y="2257"/>
                      <a:pt x="4638" y="2302"/>
                    </a:cubicBezTo>
                    <a:cubicBezTo>
                      <a:pt x="3893" y="1592"/>
                      <a:pt x="3058" y="971"/>
                      <a:pt x="2167" y="463"/>
                    </a:cubicBezTo>
                    <a:cubicBezTo>
                      <a:pt x="1749" y="237"/>
                      <a:pt x="1309" y="23"/>
                      <a:pt x="835" y="0"/>
                    </a:cubicBezTo>
                    <a:close/>
                  </a:path>
                </a:pathLst>
              </a:custGeom>
              <a:solidFill>
                <a:srgbClr val="FFB00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3"/>
              <p:cNvSpPr/>
              <p:nvPr/>
            </p:nvSpPr>
            <p:spPr>
              <a:xfrm>
                <a:off x="3235169" y="2475476"/>
                <a:ext cx="230485" cy="110803"/>
              </a:xfrm>
              <a:custGeom>
                <a:rect b="b" l="l" r="r" t="t"/>
                <a:pathLst>
                  <a:path extrusionOk="0" fill="none" h="2371" w="4932">
                    <a:moveTo>
                      <a:pt x="4932" y="2370"/>
                    </a:moveTo>
                    <a:cubicBezTo>
                      <a:pt x="3375" y="1400"/>
                      <a:pt x="1727" y="610"/>
                      <a:pt x="1" y="1"/>
                    </a:cubicBezTo>
                  </a:path>
                </a:pathLst>
              </a:custGeom>
              <a:noFill/>
              <a:ln cap="rnd" cmpd="sng" w="422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3"/>
              <p:cNvSpPr/>
              <p:nvPr/>
            </p:nvSpPr>
            <p:spPr>
              <a:xfrm>
                <a:off x="3431349" y="2377666"/>
                <a:ext cx="94446" cy="216512"/>
              </a:xfrm>
              <a:custGeom>
                <a:rect b="b" l="l" r="r" t="t"/>
                <a:pathLst>
                  <a:path extrusionOk="0" h="4633" w="2021">
                    <a:moveTo>
                      <a:pt x="1520" y="0"/>
                    </a:moveTo>
                    <a:cubicBezTo>
                      <a:pt x="1506" y="0"/>
                      <a:pt x="1492" y="2"/>
                      <a:pt x="1479" y="6"/>
                    </a:cubicBezTo>
                    <a:cubicBezTo>
                      <a:pt x="1422" y="17"/>
                      <a:pt x="1377" y="63"/>
                      <a:pt x="1343" y="108"/>
                    </a:cubicBezTo>
                    <a:cubicBezTo>
                      <a:pt x="1230" y="254"/>
                      <a:pt x="1140" y="424"/>
                      <a:pt x="1106" y="615"/>
                    </a:cubicBezTo>
                    <a:cubicBezTo>
                      <a:pt x="982" y="435"/>
                      <a:pt x="835" y="277"/>
                      <a:pt x="666" y="142"/>
                    </a:cubicBezTo>
                    <a:cubicBezTo>
                      <a:pt x="593" y="96"/>
                      <a:pt x="505" y="74"/>
                      <a:pt x="418" y="74"/>
                    </a:cubicBezTo>
                    <a:cubicBezTo>
                      <a:pt x="330" y="74"/>
                      <a:pt x="243" y="96"/>
                      <a:pt x="170" y="142"/>
                    </a:cubicBezTo>
                    <a:cubicBezTo>
                      <a:pt x="12" y="277"/>
                      <a:pt x="0" y="503"/>
                      <a:pt x="12" y="694"/>
                    </a:cubicBezTo>
                    <a:cubicBezTo>
                      <a:pt x="68" y="1326"/>
                      <a:pt x="339" y="1924"/>
                      <a:pt x="598" y="2500"/>
                    </a:cubicBezTo>
                    <a:cubicBezTo>
                      <a:pt x="937" y="3233"/>
                      <a:pt x="1275" y="3922"/>
                      <a:pt x="1625" y="4633"/>
                    </a:cubicBezTo>
                    <a:cubicBezTo>
                      <a:pt x="1885" y="3640"/>
                      <a:pt x="2020" y="2613"/>
                      <a:pt x="2020" y="1586"/>
                    </a:cubicBezTo>
                    <a:cubicBezTo>
                      <a:pt x="2020" y="1112"/>
                      <a:pt x="1986" y="615"/>
                      <a:pt x="1761" y="198"/>
                    </a:cubicBezTo>
                    <a:cubicBezTo>
                      <a:pt x="1711" y="99"/>
                      <a:pt x="1618" y="0"/>
                      <a:pt x="1520" y="0"/>
                    </a:cubicBezTo>
                    <a:close/>
                  </a:path>
                </a:pathLst>
              </a:custGeom>
              <a:solidFill>
                <a:srgbClr val="FFB00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3" name="Google Shape;163;p3"/>
              <p:cNvSpPr/>
              <p:nvPr/>
            </p:nvSpPr>
            <p:spPr>
              <a:xfrm>
                <a:off x="3484062" y="2458606"/>
                <a:ext cx="39629" cy="209408"/>
              </a:xfrm>
              <a:custGeom>
                <a:rect b="b" l="l" r="r" t="t"/>
                <a:pathLst>
                  <a:path extrusionOk="0" fill="none" h="4481" w="848">
                    <a:moveTo>
                      <a:pt x="847" y="4480"/>
                    </a:moveTo>
                    <a:cubicBezTo>
                      <a:pt x="452" y="3013"/>
                      <a:pt x="170" y="1513"/>
                      <a:pt x="1" y="1"/>
                    </a:cubicBezTo>
                  </a:path>
                </a:pathLst>
              </a:custGeom>
              <a:noFill/>
              <a:ln cap="rnd" cmpd="sng" w="422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4" name="Google Shape;164;p3"/>
              <p:cNvSpPr/>
              <p:nvPr/>
            </p:nvSpPr>
            <p:spPr>
              <a:xfrm>
                <a:off x="3206148" y="2610530"/>
                <a:ext cx="222587" cy="89726"/>
              </a:xfrm>
              <a:custGeom>
                <a:rect b="b" l="l" r="r" t="t"/>
                <a:pathLst>
                  <a:path extrusionOk="0" h="1920" w="4763">
                    <a:moveTo>
                      <a:pt x="900" y="1"/>
                    </a:moveTo>
                    <a:cubicBezTo>
                      <a:pt x="780" y="1"/>
                      <a:pt x="661" y="11"/>
                      <a:pt x="543" y="33"/>
                    </a:cubicBezTo>
                    <a:cubicBezTo>
                      <a:pt x="430" y="56"/>
                      <a:pt x="283" y="124"/>
                      <a:pt x="283" y="248"/>
                    </a:cubicBezTo>
                    <a:cubicBezTo>
                      <a:pt x="283" y="304"/>
                      <a:pt x="306" y="361"/>
                      <a:pt x="351" y="406"/>
                    </a:cubicBezTo>
                    <a:cubicBezTo>
                      <a:pt x="452" y="552"/>
                      <a:pt x="599" y="688"/>
                      <a:pt x="768" y="778"/>
                    </a:cubicBezTo>
                    <a:cubicBezTo>
                      <a:pt x="565" y="846"/>
                      <a:pt x="362" y="947"/>
                      <a:pt x="193" y="1071"/>
                    </a:cubicBezTo>
                    <a:cubicBezTo>
                      <a:pt x="57" y="1184"/>
                      <a:pt x="1" y="1376"/>
                      <a:pt x="46" y="1545"/>
                    </a:cubicBezTo>
                    <a:cubicBezTo>
                      <a:pt x="125" y="1726"/>
                      <a:pt x="340" y="1816"/>
                      <a:pt x="531" y="1850"/>
                    </a:cubicBezTo>
                    <a:cubicBezTo>
                      <a:pt x="764" y="1900"/>
                      <a:pt x="997" y="1919"/>
                      <a:pt x="1232" y="1919"/>
                    </a:cubicBezTo>
                    <a:cubicBezTo>
                      <a:pt x="1635" y="1919"/>
                      <a:pt x="2039" y="1862"/>
                      <a:pt x="2438" y="1805"/>
                    </a:cubicBezTo>
                    <a:cubicBezTo>
                      <a:pt x="3228" y="1692"/>
                      <a:pt x="3984" y="1579"/>
                      <a:pt x="4763" y="1433"/>
                    </a:cubicBezTo>
                    <a:cubicBezTo>
                      <a:pt x="3883" y="902"/>
                      <a:pt x="2946" y="485"/>
                      <a:pt x="1953" y="191"/>
                    </a:cubicBezTo>
                    <a:cubicBezTo>
                      <a:pt x="1615" y="90"/>
                      <a:pt x="1257" y="1"/>
                      <a:pt x="900" y="1"/>
                    </a:cubicBezTo>
                    <a:close/>
                  </a:path>
                </a:pathLst>
              </a:custGeom>
              <a:solidFill>
                <a:srgbClr val="FFB00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3"/>
              <p:cNvSpPr/>
              <p:nvPr/>
            </p:nvSpPr>
            <p:spPr>
              <a:xfrm>
                <a:off x="3284751" y="2648991"/>
                <a:ext cx="262123" cy="61220"/>
              </a:xfrm>
              <a:custGeom>
                <a:rect b="b" l="l" r="r" t="t"/>
                <a:pathLst>
                  <a:path extrusionOk="0" fill="none" h="1310" w="5609">
                    <a:moveTo>
                      <a:pt x="5609" y="1309"/>
                    </a:moveTo>
                    <a:cubicBezTo>
                      <a:pt x="3747" y="801"/>
                      <a:pt x="1885" y="361"/>
                      <a:pt x="0" y="0"/>
                    </a:cubicBezTo>
                  </a:path>
                </a:pathLst>
              </a:custGeom>
              <a:noFill/>
              <a:ln cap="rnd" cmpd="sng" w="4225">
                <a:solidFill>
                  <a:srgbClr val="39272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68" name="Google Shape;168;p4"/>
          <p:cNvSpPr txBox="1"/>
          <p:nvPr>
            <p:ph idx="1" type="body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169" name="Google Shape;169;p4"/>
          <p:cNvSpPr/>
          <p:nvPr/>
        </p:nvSpPr>
        <p:spPr>
          <a:xfrm flipH="1">
            <a:off x="-14" y="4077073"/>
            <a:ext cx="1471339" cy="1066431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4"/>
          <p:cNvSpPr/>
          <p:nvPr/>
        </p:nvSpPr>
        <p:spPr>
          <a:xfrm flipH="1">
            <a:off x="6583412" y="4388803"/>
            <a:ext cx="2560589" cy="75377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1" name="Google Shape;171;p4"/>
          <p:cNvGrpSpPr/>
          <p:nvPr/>
        </p:nvGrpSpPr>
        <p:grpSpPr>
          <a:xfrm>
            <a:off x="8176330" y="4231284"/>
            <a:ext cx="605252" cy="911280"/>
            <a:chOff x="6646491" y="3585466"/>
            <a:chExt cx="412297" cy="620763"/>
          </a:xfrm>
        </p:grpSpPr>
        <p:sp>
          <p:nvSpPr>
            <p:cNvPr id="172" name="Google Shape;172;p4"/>
            <p:cNvSpPr/>
            <p:nvPr/>
          </p:nvSpPr>
          <p:spPr>
            <a:xfrm>
              <a:off x="6827511" y="3731018"/>
              <a:ext cx="176898" cy="475212"/>
            </a:xfrm>
            <a:custGeom>
              <a:rect b="b" l="l" r="r" t="t"/>
              <a:pathLst>
                <a:path extrusionOk="0" h="12916" w="4808">
                  <a:moveTo>
                    <a:pt x="71" y="1"/>
                  </a:moveTo>
                  <a:cubicBezTo>
                    <a:pt x="57" y="1"/>
                    <a:pt x="40" y="6"/>
                    <a:pt x="23" y="18"/>
                  </a:cubicBezTo>
                  <a:cubicBezTo>
                    <a:pt x="0" y="29"/>
                    <a:pt x="0" y="63"/>
                    <a:pt x="23" y="97"/>
                  </a:cubicBezTo>
                  <a:cubicBezTo>
                    <a:pt x="1377" y="1789"/>
                    <a:pt x="2167" y="3854"/>
                    <a:pt x="2787" y="5649"/>
                  </a:cubicBezTo>
                  <a:cubicBezTo>
                    <a:pt x="3588" y="8007"/>
                    <a:pt x="4220" y="10422"/>
                    <a:pt x="4694" y="12870"/>
                  </a:cubicBezTo>
                  <a:cubicBezTo>
                    <a:pt x="4694" y="12893"/>
                    <a:pt x="4717" y="12916"/>
                    <a:pt x="4751" y="12916"/>
                  </a:cubicBezTo>
                  <a:cubicBezTo>
                    <a:pt x="4785" y="12916"/>
                    <a:pt x="4807" y="12882"/>
                    <a:pt x="4796" y="12859"/>
                  </a:cubicBezTo>
                  <a:cubicBezTo>
                    <a:pt x="4333" y="10399"/>
                    <a:pt x="3690" y="7973"/>
                    <a:pt x="2889" y="5603"/>
                  </a:cubicBezTo>
                  <a:cubicBezTo>
                    <a:pt x="2268" y="3809"/>
                    <a:pt x="1467" y="1733"/>
                    <a:pt x="102" y="18"/>
                  </a:cubicBezTo>
                  <a:cubicBezTo>
                    <a:pt x="96" y="6"/>
                    <a:pt x="85" y="1"/>
                    <a:pt x="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6970744" y="3907695"/>
              <a:ext cx="88044" cy="195994"/>
            </a:xfrm>
            <a:custGeom>
              <a:rect b="b" l="l" r="r" t="t"/>
              <a:pathLst>
                <a:path extrusionOk="0" h="5327" w="2393">
                  <a:moveTo>
                    <a:pt x="1997" y="0"/>
                  </a:moveTo>
                  <a:cubicBezTo>
                    <a:pt x="632" y="1411"/>
                    <a:pt x="0" y="3385"/>
                    <a:pt x="294" y="5326"/>
                  </a:cubicBezTo>
                  <a:cubicBezTo>
                    <a:pt x="1512" y="4536"/>
                    <a:pt x="2155" y="3092"/>
                    <a:pt x="2325" y="1659"/>
                  </a:cubicBezTo>
                  <a:cubicBezTo>
                    <a:pt x="2392" y="1061"/>
                    <a:pt x="2234" y="553"/>
                    <a:pt x="19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6978617" y="3906702"/>
              <a:ext cx="68949" cy="199894"/>
            </a:xfrm>
            <a:custGeom>
              <a:rect b="b" l="l" r="r" t="t"/>
              <a:pathLst>
                <a:path extrusionOk="0" h="5433" w="1874">
                  <a:moveTo>
                    <a:pt x="1805" y="0"/>
                  </a:moveTo>
                  <a:cubicBezTo>
                    <a:pt x="1784" y="0"/>
                    <a:pt x="1769" y="13"/>
                    <a:pt x="1761" y="39"/>
                  </a:cubicBezTo>
                  <a:cubicBezTo>
                    <a:pt x="1129" y="1788"/>
                    <a:pt x="542" y="3582"/>
                    <a:pt x="12" y="5365"/>
                  </a:cubicBezTo>
                  <a:cubicBezTo>
                    <a:pt x="1" y="5387"/>
                    <a:pt x="23" y="5421"/>
                    <a:pt x="46" y="5432"/>
                  </a:cubicBezTo>
                  <a:lnTo>
                    <a:pt x="68" y="5432"/>
                  </a:lnTo>
                  <a:cubicBezTo>
                    <a:pt x="91" y="5432"/>
                    <a:pt x="113" y="5421"/>
                    <a:pt x="125" y="5398"/>
                  </a:cubicBezTo>
                  <a:cubicBezTo>
                    <a:pt x="655" y="3616"/>
                    <a:pt x="1242" y="1821"/>
                    <a:pt x="1862" y="72"/>
                  </a:cubicBezTo>
                  <a:cubicBezTo>
                    <a:pt x="1874" y="50"/>
                    <a:pt x="1862" y="16"/>
                    <a:pt x="1829" y="5"/>
                  </a:cubicBezTo>
                  <a:cubicBezTo>
                    <a:pt x="1820" y="2"/>
                    <a:pt x="1812" y="0"/>
                    <a:pt x="18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6805913" y="4022267"/>
              <a:ext cx="190585" cy="160305"/>
            </a:xfrm>
            <a:custGeom>
              <a:rect b="b" l="l" r="r" t="t"/>
              <a:pathLst>
                <a:path extrusionOk="0" h="4357" w="5180">
                  <a:moveTo>
                    <a:pt x="551" y="1"/>
                  </a:moveTo>
                  <a:cubicBezTo>
                    <a:pt x="367" y="1"/>
                    <a:pt x="183" y="16"/>
                    <a:pt x="0" y="46"/>
                  </a:cubicBezTo>
                  <a:cubicBezTo>
                    <a:pt x="1038" y="2156"/>
                    <a:pt x="2923" y="3724"/>
                    <a:pt x="5180" y="4356"/>
                  </a:cubicBezTo>
                  <a:cubicBezTo>
                    <a:pt x="4999" y="3442"/>
                    <a:pt x="4582" y="2596"/>
                    <a:pt x="3961" y="1896"/>
                  </a:cubicBezTo>
                  <a:cubicBezTo>
                    <a:pt x="3465" y="1310"/>
                    <a:pt x="2867" y="813"/>
                    <a:pt x="2201" y="429"/>
                  </a:cubicBezTo>
                  <a:cubicBezTo>
                    <a:pt x="1696" y="147"/>
                    <a:pt x="1126" y="1"/>
                    <a:pt x="5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4"/>
            <p:cNvSpPr/>
            <p:nvPr/>
          </p:nvSpPr>
          <p:spPr>
            <a:xfrm>
              <a:off x="6803816" y="4021752"/>
              <a:ext cx="195184" cy="162880"/>
            </a:xfrm>
            <a:custGeom>
              <a:rect b="b" l="l" r="r" t="t"/>
              <a:pathLst>
                <a:path extrusionOk="0" h="4427" w="5305">
                  <a:moveTo>
                    <a:pt x="56" y="0"/>
                  </a:moveTo>
                  <a:cubicBezTo>
                    <a:pt x="35" y="0"/>
                    <a:pt x="10" y="21"/>
                    <a:pt x="1" y="49"/>
                  </a:cubicBezTo>
                  <a:cubicBezTo>
                    <a:pt x="1" y="82"/>
                    <a:pt x="23" y="105"/>
                    <a:pt x="46" y="116"/>
                  </a:cubicBezTo>
                  <a:cubicBezTo>
                    <a:pt x="69" y="116"/>
                    <a:pt x="2100" y="500"/>
                    <a:pt x="3251" y="1809"/>
                  </a:cubicBezTo>
                  <a:cubicBezTo>
                    <a:pt x="3973" y="2610"/>
                    <a:pt x="4616" y="3479"/>
                    <a:pt x="5192" y="4393"/>
                  </a:cubicBezTo>
                  <a:cubicBezTo>
                    <a:pt x="5203" y="4415"/>
                    <a:pt x="5214" y="4427"/>
                    <a:pt x="5237" y="4427"/>
                  </a:cubicBezTo>
                  <a:cubicBezTo>
                    <a:pt x="5248" y="4427"/>
                    <a:pt x="5259" y="4415"/>
                    <a:pt x="5271" y="4415"/>
                  </a:cubicBezTo>
                  <a:cubicBezTo>
                    <a:pt x="5293" y="4393"/>
                    <a:pt x="5304" y="4359"/>
                    <a:pt x="5282" y="4336"/>
                  </a:cubicBezTo>
                  <a:cubicBezTo>
                    <a:pt x="4706" y="3411"/>
                    <a:pt x="4063" y="2542"/>
                    <a:pt x="3341" y="1730"/>
                  </a:cubicBezTo>
                  <a:cubicBezTo>
                    <a:pt x="2156" y="398"/>
                    <a:pt x="91" y="3"/>
                    <a:pt x="69" y="3"/>
                  </a:cubicBezTo>
                  <a:cubicBezTo>
                    <a:pt x="65" y="1"/>
                    <a:pt x="60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6692556" y="3653864"/>
              <a:ext cx="130834" cy="65785"/>
            </a:xfrm>
            <a:custGeom>
              <a:rect b="b" l="l" r="r" t="t"/>
              <a:pathLst>
                <a:path extrusionOk="0" h="1788" w="3556">
                  <a:moveTo>
                    <a:pt x="824" y="1"/>
                  </a:moveTo>
                  <a:cubicBezTo>
                    <a:pt x="734" y="1"/>
                    <a:pt x="643" y="6"/>
                    <a:pt x="554" y="16"/>
                  </a:cubicBezTo>
                  <a:cubicBezTo>
                    <a:pt x="418" y="27"/>
                    <a:pt x="294" y="72"/>
                    <a:pt x="181" y="151"/>
                  </a:cubicBezTo>
                  <a:cubicBezTo>
                    <a:pt x="68" y="219"/>
                    <a:pt x="1" y="354"/>
                    <a:pt x="23" y="501"/>
                  </a:cubicBezTo>
                  <a:cubicBezTo>
                    <a:pt x="46" y="580"/>
                    <a:pt x="91" y="659"/>
                    <a:pt x="147" y="716"/>
                  </a:cubicBezTo>
                  <a:cubicBezTo>
                    <a:pt x="418" y="986"/>
                    <a:pt x="757" y="1178"/>
                    <a:pt x="1118" y="1302"/>
                  </a:cubicBezTo>
                  <a:cubicBezTo>
                    <a:pt x="1687" y="1523"/>
                    <a:pt x="2391" y="1788"/>
                    <a:pt x="3041" y="1788"/>
                  </a:cubicBezTo>
                  <a:cubicBezTo>
                    <a:pt x="3189" y="1788"/>
                    <a:pt x="3335" y="1774"/>
                    <a:pt x="3476" y="1742"/>
                  </a:cubicBezTo>
                  <a:cubicBezTo>
                    <a:pt x="3499" y="1742"/>
                    <a:pt x="3510" y="1731"/>
                    <a:pt x="3533" y="1720"/>
                  </a:cubicBezTo>
                  <a:cubicBezTo>
                    <a:pt x="3555" y="1697"/>
                    <a:pt x="3544" y="1663"/>
                    <a:pt x="3533" y="1630"/>
                  </a:cubicBezTo>
                  <a:cubicBezTo>
                    <a:pt x="3442" y="1472"/>
                    <a:pt x="3318" y="1314"/>
                    <a:pt x="3183" y="1189"/>
                  </a:cubicBezTo>
                  <a:cubicBezTo>
                    <a:pt x="2833" y="828"/>
                    <a:pt x="2438" y="524"/>
                    <a:pt x="1998" y="298"/>
                  </a:cubicBezTo>
                  <a:cubicBezTo>
                    <a:pt x="1638" y="104"/>
                    <a:pt x="1232" y="1"/>
                    <a:pt x="8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4"/>
            <p:cNvSpPr/>
            <p:nvPr/>
          </p:nvSpPr>
          <p:spPr>
            <a:xfrm>
              <a:off x="6806318" y="3585466"/>
              <a:ext cx="58169" cy="125573"/>
            </a:xfrm>
            <a:custGeom>
              <a:rect b="b" l="l" r="r" t="t"/>
              <a:pathLst>
                <a:path extrusionOk="0" h="3413" w="1581">
                  <a:moveTo>
                    <a:pt x="1133" y="0"/>
                  </a:moveTo>
                  <a:cubicBezTo>
                    <a:pt x="1087" y="0"/>
                    <a:pt x="1040" y="8"/>
                    <a:pt x="994" y="24"/>
                  </a:cubicBezTo>
                  <a:cubicBezTo>
                    <a:pt x="757" y="81"/>
                    <a:pt x="565" y="227"/>
                    <a:pt x="429" y="431"/>
                  </a:cubicBezTo>
                  <a:cubicBezTo>
                    <a:pt x="294" y="622"/>
                    <a:pt x="192" y="848"/>
                    <a:pt x="147" y="1085"/>
                  </a:cubicBezTo>
                  <a:cubicBezTo>
                    <a:pt x="12" y="1706"/>
                    <a:pt x="1" y="2349"/>
                    <a:pt x="125" y="2969"/>
                  </a:cubicBezTo>
                  <a:cubicBezTo>
                    <a:pt x="144" y="3120"/>
                    <a:pt x="225" y="3413"/>
                    <a:pt x="397" y="3413"/>
                  </a:cubicBezTo>
                  <a:cubicBezTo>
                    <a:pt x="430" y="3413"/>
                    <a:pt x="468" y="3402"/>
                    <a:pt x="508" y="3376"/>
                  </a:cubicBezTo>
                  <a:cubicBezTo>
                    <a:pt x="723" y="3252"/>
                    <a:pt x="847" y="2845"/>
                    <a:pt x="948" y="2631"/>
                  </a:cubicBezTo>
                  <a:cubicBezTo>
                    <a:pt x="1219" y="2067"/>
                    <a:pt x="1580" y="1514"/>
                    <a:pt x="1580" y="882"/>
                  </a:cubicBezTo>
                  <a:cubicBezTo>
                    <a:pt x="1580" y="713"/>
                    <a:pt x="1558" y="555"/>
                    <a:pt x="1524" y="397"/>
                  </a:cubicBezTo>
                  <a:cubicBezTo>
                    <a:pt x="1524" y="295"/>
                    <a:pt x="1490" y="205"/>
                    <a:pt x="1434" y="126"/>
                  </a:cubicBezTo>
                  <a:cubicBezTo>
                    <a:pt x="1354" y="46"/>
                    <a:pt x="1246" y="0"/>
                    <a:pt x="1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6829976" y="3611442"/>
              <a:ext cx="147428" cy="94152"/>
            </a:xfrm>
            <a:custGeom>
              <a:rect b="b" l="l" r="r" t="t"/>
              <a:pathLst>
                <a:path extrusionOk="0" h="2559" w="4007">
                  <a:moveTo>
                    <a:pt x="3365" y="1"/>
                  </a:moveTo>
                  <a:cubicBezTo>
                    <a:pt x="3322" y="1"/>
                    <a:pt x="3280" y="3"/>
                    <a:pt x="3239" y="7"/>
                  </a:cubicBezTo>
                  <a:cubicBezTo>
                    <a:pt x="2258" y="86"/>
                    <a:pt x="1366" y="672"/>
                    <a:pt x="712" y="1417"/>
                  </a:cubicBezTo>
                  <a:cubicBezTo>
                    <a:pt x="554" y="1598"/>
                    <a:pt x="1" y="2218"/>
                    <a:pt x="193" y="2489"/>
                  </a:cubicBezTo>
                  <a:cubicBezTo>
                    <a:pt x="227" y="2538"/>
                    <a:pt x="292" y="2558"/>
                    <a:pt x="375" y="2558"/>
                  </a:cubicBezTo>
                  <a:cubicBezTo>
                    <a:pt x="672" y="2558"/>
                    <a:pt x="1199" y="2305"/>
                    <a:pt x="1366" y="2252"/>
                  </a:cubicBezTo>
                  <a:cubicBezTo>
                    <a:pt x="1919" y="2094"/>
                    <a:pt x="2461" y="1891"/>
                    <a:pt x="2980" y="1654"/>
                  </a:cubicBezTo>
                  <a:cubicBezTo>
                    <a:pt x="3409" y="1440"/>
                    <a:pt x="3826" y="1146"/>
                    <a:pt x="3950" y="695"/>
                  </a:cubicBezTo>
                  <a:cubicBezTo>
                    <a:pt x="4007" y="526"/>
                    <a:pt x="3984" y="356"/>
                    <a:pt x="3894" y="210"/>
                  </a:cubicBezTo>
                  <a:cubicBezTo>
                    <a:pt x="3773" y="51"/>
                    <a:pt x="3566" y="1"/>
                    <a:pt x="33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4"/>
            <p:cNvSpPr/>
            <p:nvPr/>
          </p:nvSpPr>
          <p:spPr>
            <a:xfrm>
              <a:off x="6837886" y="3682268"/>
              <a:ext cx="163175" cy="50663"/>
            </a:xfrm>
            <a:custGeom>
              <a:rect b="b" l="l" r="r" t="t"/>
              <a:pathLst>
                <a:path extrusionOk="0" h="1377" w="4435">
                  <a:moveTo>
                    <a:pt x="2987" y="0"/>
                  </a:moveTo>
                  <a:cubicBezTo>
                    <a:pt x="2101" y="0"/>
                    <a:pt x="1224" y="191"/>
                    <a:pt x="406" y="553"/>
                  </a:cubicBezTo>
                  <a:cubicBezTo>
                    <a:pt x="203" y="643"/>
                    <a:pt x="0" y="858"/>
                    <a:pt x="271" y="1016"/>
                  </a:cubicBezTo>
                  <a:cubicBezTo>
                    <a:pt x="497" y="1128"/>
                    <a:pt x="745" y="1196"/>
                    <a:pt x="993" y="1241"/>
                  </a:cubicBezTo>
                  <a:cubicBezTo>
                    <a:pt x="1373" y="1329"/>
                    <a:pt x="1766" y="1376"/>
                    <a:pt x="2157" y="1376"/>
                  </a:cubicBezTo>
                  <a:cubicBezTo>
                    <a:pt x="2266" y="1376"/>
                    <a:pt x="2375" y="1373"/>
                    <a:pt x="2483" y="1365"/>
                  </a:cubicBezTo>
                  <a:cubicBezTo>
                    <a:pt x="2765" y="1354"/>
                    <a:pt x="3047" y="1309"/>
                    <a:pt x="3318" y="1252"/>
                  </a:cubicBezTo>
                  <a:cubicBezTo>
                    <a:pt x="3668" y="1185"/>
                    <a:pt x="4029" y="1072"/>
                    <a:pt x="4277" y="812"/>
                  </a:cubicBezTo>
                  <a:cubicBezTo>
                    <a:pt x="4367" y="733"/>
                    <a:pt x="4424" y="621"/>
                    <a:pt x="4435" y="496"/>
                  </a:cubicBezTo>
                  <a:cubicBezTo>
                    <a:pt x="4424" y="361"/>
                    <a:pt x="4345" y="226"/>
                    <a:pt x="4221" y="169"/>
                  </a:cubicBezTo>
                  <a:cubicBezTo>
                    <a:pt x="4096" y="101"/>
                    <a:pt x="3961" y="68"/>
                    <a:pt x="3814" y="56"/>
                  </a:cubicBezTo>
                  <a:cubicBezTo>
                    <a:pt x="3539" y="19"/>
                    <a:pt x="3263" y="0"/>
                    <a:pt x="29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6805509" y="3739443"/>
              <a:ext cx="112107" cy="125978"/>
            </a:xfrm>
            <a:custGeom>
              <a:rect b="b" l="l" r="r" t="t"/>
              <a:pathLst>
                <a:path extrusionOk="0" h="3424" w="3047">
                  <a:moveTo>
                    <a:pt x="331" y="1"/>
                  </a:moveTo>
                  <a:cubicBezTo>
                    <a:pt x="243" y="1"/>
                    <a:pt x="164" y="31"/>
                    <a:pt x="113" y="116"/>
                  </a:cubicBezTo>
                  <a:cubicBezTo>
                    <a:pt x="0" y="297"/>
                    <a:pt x="158" y="646"/>
                    <a:pt x="214" y="816"/>
                  </a:cubicBezTo>
                  <a:cubicBezTo>
                    <a:pt x="372" y="1346"/>
                    <a:pt x="621" y="1842"/>
                    <a:pt x="948" y="2283"/>
                  </a:cubicBezTo>
                  <a:cubicBezTo>
                    <a:pt x="1117" y="2531"/>
                    <a:pt x="1320" y="2756"/>
                    <a:pt x="1535" y="2971"/>
                  </a:cubicBezTo>
                  <a:cubicBezTo>
                    <a:pt x="1738" y="3185"/>
                    <a:pt x="1997" y="3343"/>
                    <a:pt x="2279" y="3411"/>
                  </a:cubicBezTo>
                  <a:cubicBezTo>
                    <a:pt x="2322" y="3419"/>
                    <a:pt x="2366" y="3424"/>
                    <a:pt x="2410" y="3424"/>
                  </a:cubicBezTo>
                  <a:cubicBezTo>
                    <a:pt x="2658" y="3424"/>
                    <a:pt x="2915" y="3291"/>
                    <a:pt x="3002" y="3061"/>
                  </a:cubicBezTo>
                  <a:cubicBezTo>
                    <a:pt x="3047" y="2892"/>
                    <a:pt x="3047" y="2711"/>
                    <a:pt x="2979" y="2542"/>
                  </a:cubicBezTo>
                  <a:cubicBezTo>
                    <a:pt x="2832" y="2170"/>
                    <a:pt x="2618" y="1820"/>
                    <a:pt x="2347" y="1515"/>
                  </a:cubicBezTo>
                  <a:cubicBezTo>
                    <a:pt x="1907" y="962"/>
                    <a:pt x="1365" y="500"/>
                    <a:pt x="756" y="150"/>
                  </a:cubicBezTo>
                  <a:cubicBezTo>
                    <a:pt x="650" y="86"/>
                    <a:pt x="478" y="1"/>
                    <a:pt x="3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6832478" y="3722923"/>
              <a:ext cx="149083" cy="76455"/>
            </a:xfrm>
            <a:custGeom>
              <a:rect b="b" l="l" r="r" t="t"/>
              <a:pathLst>
                <a:path extrusionOk="0" h="2078" w="4052">
                  <a:moveTo>
                    <a:pt x="665" y="0"/>
                  </a:moveTo>
                  <a:cubicBezTo>
                    <a:pt x="635" y="0"/>
                    <a:pt x="606" y="0"/>
                    <a:pt x="576" y="1"/>
                  </a:cubicBezTo>
                  <a:cubicBezTo>
                    <a:pt x="384" y="1"/>
                    <a:pt x="12" y="35"/>
                    <a:pt x="1" y="305"/>
                  </a:cubicBezTo>
                  <a:cubicBezTo>
                    <a:pt x="1" y="509"/>
                    <a:pt x="316" y="734"/>
                    <a:pt x="452" y="870"/>
                  </a:cubicBezTo>
                  <a:cubicBezTo>
                    <a:pt x="858" y="1231"/>
                    <a:pt x="1332" y="1524"/>
                    <a:pt x="1829" y="1750"/>
                  </a:cubicBezTo>
                  <a:cubicBezTo>
                    <a:pt x="2111" y="1863"/>
                    <a:pt x="2393" y="1953"/>
                    <a:pt x="2697" y="2009"/>
                  </a:cubicBezTo>
                  <a:cubicBezTo>
                    <a:pt x="2839" y="2055"/>
                    <a:pt x="2982" y="2077"/>
                    <a:pt x="3126" y="2077"/>
                  </a:cubicBezTo>
                  <a:cubicBezTo>
                    <a:pt x="3270" y="2077"/>
                    <a:pt x="3414" y="2055"/>
                    <a:pt x="3555" y="2009"/>
                  </a:cubicBezTo>
                  <a:cubicBezTo>
                    <a:pt x="3826" y="1908"/>
                    <a:pt x="4052" y="1626"/>
                    <a:pt x="3995" y="1344"/>
                  </a:cubicBezTo>
                  <a:cubicBezTo>
                    <a:pt x="3950" y="1174"/>
                    <a:pt x="3848" y="1028"/>
                    <a:pt x="3713" y="915"/>
                  </a:cubicBezTo>
                  <a:cubicBezTo>
                    <a:pt x="3397" y="667"/>
                    <a:pt x="3036" y="475"/>
                    <a:pt x="2652" y="351"/>
                  </a:cubicBezTo>
                  <a:cubicBezTo>
                    <a:pt x="2014" y="124"/>
                    <a:pt x="1345" y="0"/>
                    <a:pt x="6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4"/>
            <p:cNvSpPr/>
            <p:nvPr/>
          </p:nvSpPr>
          <p:spPr>
            <a:xfrm>
              <a:off x="6768127" y="3747648"/>
              <a:ext cx="71856" cy="153094"/>
            </a:xfrm>
            <a:custGeom>
              <a:rect b="b" l="l" r="r" t="t"/>
              <a:pathLst>
                <a:path extrusionOk="0" h="4161" w="1953">
                  <a:moveTo>
                    <a:pt x="454" y="1"/>
                  </a:moveTo>
                  <a:cubicBezTo>
                    <a:pt x="375" y="1"/>
                    <a:pt x="299" y="21"/>
                    <a:pt x="237" y="74"/>
                  </a:cubicBezTo>
                  <a:cubicBezTo>
                    <a:pt x="91" y="209"/>
                    <a:pt x="91" y="480"/>
                    <a:pt x="79" y="649"/>
                  </a:cubicBezTo>
                  <a:cubicBezTo>
                    <a:pt x="0" y="1270"/>
                    <a:pt x="34" y="1902"/>
                    <a:pt x="158" y="2511"/>
                  </a:cubicBezTo>
                  <a:cubicBezTo>
                    <a:pt x="283" y="3120"/>
                    <a:pt x="632" y="3673"/>
                    <a:pt x="1129" y="4046"/>
                  </a:cubicBezTo>
                  <a:cubicBezTo>
                    <a:pt x="1210" y="4116"/>
                    <a:pt x="1309" y="4160"/>
                    <a:pt x="1418" y="4160"/>
                  </a:cubicBezTo>
                  <a:cubicBezTo>
                    <a:pt x="1431" y="4160"/>
                    <a:pt x="1443" y="4160"/>
                    <a:pt x="1456" y="4158"/>
                  </a:cubicBezTo>
                  <a:cubicBezTo>
                    <a:pt x="1648" y="4147"/>
                    <a:pt x="1761" y="3921"/>
                    <a:pt x="1817" y="3730"/>
                  </a:cubicBezTo>
                  <a:cubicBezTo>
                    <a:pt x="1953" y="3143"/>
                    <a:pt x="1862" y="2522"/>
                    <a:pt x="1727" y="1935"/>
                  </a:cubicBezTo>
                  <a:cubicBezTo>
                    <a:pt x="1614" y="1439"/>
                    <a:pt x="1434" y="965"/>
                    <a:pt x="1185" y="525"/>
                  </a:cubicBezTo>
                  <a:cubicBezTo>
                    <a:pt x="1095" y="356"/>
                    <a:pt x="960" y="220"/>
                    <a:pt x="802" y="107"/>
                  </a:cubicBezTo>
                  <a:cubicBezTo>
                    <a:pt x="712" y="52"/>
                    <a:pt x="579" y="1"/>
                    <a:pt x="4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6678869" y="3746507"/>
              <a:ext cx="96360" cy="141798"/>
            </a:xfrm>
            <a:custGeom>
              <a:rect b="b" l="l" r="r" t="t"/>
              <a:pathLst>
                <a:path extrusionOk="0" h="3854" w="2619">
                  <a:moveTo>
                    <a:pt x="2372" y="1"/>
                  </a:moveTo>
                  <a:cubicBezTo>
                    <a:pt x="2228" y="1"/>
                    <a:pt x="2037" y="122"/>
                    <a:pt x="1941" y="184"/>
                  </a:cubicBezTo>
                  <a:cubicBezTo>
                    <a:pt x="1242" y="601"/>
                    <a:pt x="723" y="1312"/>
                    <a:pt x="373" y="2057"/>
                  </a:cubicBezTo>
                  <a:cubicBezTo>
                    <a:pt x="158" y="2519"/>
                    <a:pt x="0" y="3061"/>
                    <a:pt x="215" y="3524"/>
                  </a:cubicBezTo>
                  <a:cubicBezTo>
                    <a:pt x="260" y="3648"/>
                    <a:pt x="361" y="3761"/>
                    <a:pt x="497" y="3828"/>
                  </a:cubicBezTo>
                  <a:cubicBezTo>
                    <a:pt x="559" y="3845"/>
                    <a:pt x="624" y="3854"/>
                    <a:pt x="689" y="3854"/>
                  </a:cubicBezTo>
                  <a:cubicBezTo>
                    <a:pt x="754" y="3854"/>
                    <a:pt x="818" y="3845"/>
                    <a:pt x="881" y="3828"/>
                  </a:cubicBezTo>
                  <a:cubicBezTo>
                    <a:pt x="1151" y="3727"/>
                    <a:pt x="1377" y="3557"/>
                    <a:pt x="1546" y="3321"/>
                  </a:cubicBezTo>
                  <a:cubicBezTo>
                    <a:pt x="1704" y="3084"/>
                    <a:pt x="1840" y="2835"/>
                    <a:pt x="1941" y="2564"/>
                  </a:cubicBezTo>
                  <a:cubicBezTo>
                    <a:pt x="2190" y="1944"/>
                    <a:pt x="2370" y="1289"/>
                    <a:pt x="2505" y="635"/>
                  </a:cubicBezTo>
                  <a:cubicBezTo>
                    <a:pt x="2528" y="499"/>
                    <a:pt x="2618" y="150"/>
                    <a:pt x="2483" y="37"/>
                  </a:cubicBezTo>
                  <a:cubicBezTo>
                    <a:pt x="2452" y="11"/>
                    <a:pt x="2414" y="1"/>
                    <a:pt x="23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6646491" y="3717257"/>
              <a:ext cx="143675" cy="57727"/>
            </a:xfrm>
            <a:custGeom>
              <a:rect b="b" l="l" r="r" t="t"/>
              <a:pathLst>
                <a:path extrusionOk="0" h="1569" w="3905">
                  <a:moveTo>
                    <a:pt x="3129" y="0"/>
                  </a:moveTo>
                  <a:cubicBezTo>
                    <a:pt x="2998" y="0"/>
                    <a:pt x="2871" y="8"/>
                    <a:pt x="2776" y="8"/>
                  </a:cubicBezTo>
                  <a:cubicBezTo>
                    <a:pt x="2178" y="19"/>
                    <a:pt x="1603" y="144"/>
                    <a:pt x="1061" y="358"/>
                  </a:cubicBezTo>
                  <a:cubicBezTo>
                    <a:pt x="655" y="527"/>
                    <a:pt x="260" y="764"/>
                    <a:pt x="57" y="1159"/>
                  </a:cubicBezTo>
                  <a:cubicBezTo>
                    <a:pt x="11" y="1215"/>
                    <a:pt x="0" y="1306"/>
                    <a:pt x="23" y="1373"/>
                  </a:cubicBezTo>
                  <a:cubicBezTo>
                    <a:pt x="68" y="1452"/>
                    <a:pt x="147" y="1509"/>
                    <a:pt x="237" y="1520"/>
                  </a:cubicBezTo>
                  <a:cubicBezTo>
                    <a:pt x="380" y="1554"/>
                    <a:pt x="525" y="1568"/>
                    <a:pt x="671" y="1568"/>
                  </a:cubicBezTo>
                  <a:cubicBezTo>
                    <a:pt x="1067" y="1568"/>
                    <a:pt x="1468" y="1460"/>
                    <a:pt x="1840" y="1328"/>
                  </a:cubicBezTo>
                  <a:cubicBezTo>
                    <a:pt x="2370" y="1137"/>
                    <a:pt x="2889" y="900"/>
                    <a:pt x="3363" y="595"/>
                  </a:cubicBezTo>
                  <a:cubicBezTo>
                    <a:pt x="3532" y="493"/>
                    <a:pt x="3905" y="268"/>
                    <a:pt x="3622" y="87"/>
                  </a:cubicBezTo>
                  <a:cubicBezTo>
                    <a:pt x="3498" y="15"/>
                    <a:pt x="3310" y="0"/>
                    <a:pt x="31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6745721" y="3693011"/>
              <a:ext cx="122482" cy="72113"/>
            </a:xfrm>
            <a:custGeom>
              <a:rect b="b" l="l" r="r" t="t"/>
              <a:pathLst>
                <a:path extrusionOk="0" h="1960" w="3329">
                  <a:moveTo>
                    <a:pt x="2850" y="0"/>
                  </a:moveTo>
                  <a:cubicBezTo>
                    <a:pt x="2130" y="0"/>
                    <a:pt x="1429" y="214"/>
                    <a:pt x="824" y="611"/>
                  </a:cubicBezTo>
                  <a:cubicBezTo>
                    <a:pt x="440" y="859"/>
                    <a:pt x="79" y="1220"/>
                    <a:pt x="11" y="1660"/>
                  </a:cubicBezTo>
                  <a:cubicBezTo>
                    <a:pt x="0" y="1739"/>
                    <a:pt x="45" y="1818"/>
                    <a:pt x="113" y="1841"/>
                  </a:cubicBezTo>
                  <a:cubicBezTo>
                    <a:pt x="351" y="1920"/>
                    <a:pt x="599" y="1959"/>
                    <a:pt x="846" y="1959"/>
                  </a:cubicBezTo>
                  <a:cubicBezTo>
                    <a:pt x="1266" y="1959"/>
                    <a:pt x="1685" y="1846"/>
                    <a:pt x="2054" y="1626"/>
                  </a:cubicBezTo>
                  <a:cubicBezTo>
                    <a:pt x="2595" y="1322"/>
                    <a:pt x="2945" y="803"/>
                    <a:pt x="3273" y="250"/>
                  </a:cubicBezTo>
                  <a:cubicBezTo>
                    <a:pt x="3329" y="148"/>
                    <a:pt x="3261" y="24"/>
                    <a:pt x="3148" y="13"/>
                  </a:cubicBezTo>
                  <a:cubicBezTo>
                    <a:pt x="3049" y="4"/>
                    <a:pt x="2949" y="0"/>
                    <a:pt x="28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7" name="Google Shape;187;p4"/>
          <p:cNvGrpSpPr/>
          <p:nvPr/>
        </p:nvGrpSpPr>
        <p:grpSpPr>
          <a:xfrm>
            <a:off x="473970" y="4686803"/>
            <a:ext cx="485788" cy="456414"/>
            <a:chOff x="1099056" y="3386869"/>
            <a:chExt cx="334220" cy="314011"/>
          </a:xfrm>
        </p:grpSpPr>
        <p:sp>
          <p:nvSpPr>
            <p:cNvPr id="188" name="Google Shape;188;p4"/>
            <p:cNvSpPr/>
            <p:nvPr/>
          </p:nvSpPr>
          <p:spPr>
            <a:xfrm>
              <a:off x="1231443" y="3491740"/>
              <a:ext cx="95146" cy="209139"/>
            </a:xfrm>
            <a:custGeom>
              <a:rect b="b" l="l" r="r" t="t"/>
              <a:pathLst>
                <a:path extrusionOk="0" h="4150" w="1888">
                  <a:moveTo>
                    <a:pt x="902" y="1"/>
                  </a:moveTo>
                  <a:cubicBezTo>
                    <a:pt x="898" y="1"/>
                    <a:pt x="894" y="1"/>
                    <a:pt x="890" y="1"/>
                  </a:cubicBezTo>
                  <a:cubicBezTo>
                    <a:pt x="565" y="28"/>
                    <a:pt x="601" y="836"/>
                    <a:pt x="583" y="1066"/>
                  </a:cubicBezTo>
                  <a:cubicBezTo>
                    <a:pt x="560" y="1382"/>
                    <a:pt x="511" y="1694"/>
                    <a:pt x="443" y="2005"/>
                  </a:cubicBezTo>
                  <a:cubicBezTo>
                    <a:pt x="398" y="2222"/>
                    <a:pt x="335" y="2439"/>
                    <a:pt x="267" y="2655"/>
                  </a:cubicBezTo>
                  <a:cubicBezTo>
                    <a:pt x="177" y="2926"/>
                    <a:pt x="64" y="3197"/>
                    <a:pt x="32" y="3481"/>
                  </a:cubicBezTo>
                  <a:cubicBezTo>
                    <a:pt x="0" y="3711"/>
                    <a:pt x="50" y="3946"/>
                    <a:pt x="167" y="4149"/>
                  </a:cubicBezTo>
                  <a:lnTo>
                    <a:pt x="1499" y="4149"/>
                  </a:lnTo>
                  <a:cubicBezTo>
                    <a:pt x="1621" y="4014"/>
                    <a:pt x="1716" y="3851"/>
                    <a:pt x="1774" y="3675"/>
                  </a:cubicBezTo>
                  <a:cubicBezTo>
                    <a:pt x="1878" y="3368"/>
                    <a:pt x="1887" y="3039"/>
                    <a:pt x="1860" y="2718"/>
                  </a:cubicBezTo>
                  <a:cubicBezTo>
                    <a:pt x="1833" y="2407"/>
                    <a:pt x="1779" y="2100"/>
                    <a:pt x="1702" y="1798"/>
                  </a:cubicBezTo>
                  <a:cubicBezTo>
                    <a:pt x="1662" y="1635"/>
                    <a:pt x="1612" y="1473"/>
                    <a:pt x="1562" y="1315"/>
                  </a:cubicBezTo>
                  <a:cubicBezTo>
                    <a:pt x="1476" y="1039"/>
                    <a:pt x="1377" y="773"/>
                    <a:pt x="1269" y="507"/>
                  </a:cubicBezTo>
                  <a:cubicBezTo>
                    <a:pt x="1242" y="434"/>
                    <a:pt x="1215" y="362"/>
                    <a:pt x="1188" y="290"/>
                  </a:cubicBezTo>
                  <a:cubicBezTo>
                    <a:pt x="1135" y="158"/>
                    <a:pt x="1044" y="1"/>
                    <a:pt x="9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1099056" y="3386869"/>
              <a:ext cx="334220" cy="207123"/>
            </a:xfrm>
            <a:custGeom>
              <a:rect b="b" l="l" r="r" t="t"/>
              <a:pathLst>
                <a:path extrusionOk="0" h="4110" w="6632">
                  <a:moveTo>
                    <a:pt x="3509" y="0"/>
                  </a:moveTo>
                  <a:cubicBezTo>
                    <a:pt x="3077" y="0"/>
                    <a:pt x="2648" y="106"/>
                    <a:pt x="2262" y="308"/>
                  </a:cubicBezTo>
                  <a:cubicBezTo>
                    <a:pt x="2077" y="412"/>
                    <a:pt x="1896" y="539"/>
                    <a:pt x="1738" y="678"/>
                  </a:cubicBezTo>
                  <a:cubicBezTo>
                    <a:pt x="1400" y="976"/>
                    <a:pt x="1115" y="1346"/>
                    <a:pt x="867" y="1726"/>
                  </a:cubicBezTo>
                  <a:cubicBezTo>
                    <a:pt x="465" y="2339"/>
                    <a:pt x="262" y="3007"/>
                    <a:pt x="1" y="3694"/>
                  </a:cubicBezTo>
                  <a:cubicBezTo>
                    <a:pt x="788" y="3973"/>
                    <a:pt x="1624" y="4110"/>
                    <a:pt x="2460" y="4110"/>
                  </a:cubicBezTo>
                  <a:cubicBezTo>
                    <a:pt x="3932" y="4110"/>
                    <a:pt x="5407" y="3685"/>
                    <a:pt x="6631" y="2868"/>
                  </a:cubicBezTo>
                  <a:cubicBezTo>
                    <a:pt x="6532" y="2371"/>
                    <a:pt x="6338" y="1897"/>
                    <a:pt x="6071" y="1468"/>
                  </a:cubicBezTo>
                  <a:cubicBezTo>
                    <a:pt x="5814" y="1049"/>
                    <a:pt x="5462" y="692"/>
                    <a:pt x="5047" y="430"/>
                  </a:cubicBezTo>
                  <a:cubicBezTo>
                    <a:pt x="4893" y="335"/>
                    <a:pt x="4735" y="259"/>
                    <a:pt x="4573" y="195"/>
                  </a:cubicBezTo>
                  <a:cubicBezTo>
                    <a:pt x="4302" y="96"/>
                    <a:pt x="4027" y="33"/>
                    <a:pt x="3742" y="10"/>
                  </a:cubicBezTo>
                  <a:cubicBezTo>
                    <a:pt x="3665" y="4"/>
                    <a:pt x="3587" y="0"/>
                    <a:pt x="35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1186642" y="3386869"/>
              <a:ext cx="101042" cy="41525"/>
            </a:xfrm>
            <a:custGeom>
              <a:rect b="b" l="l" r="r" t="t"/>
              <a:pathLst>
                <a:path extrusionOk="0" h="824" w="2005">
                  <a:moveTo>
                    <a:pt x="1771" y="0"/>
                  </a:moveTo>
                  <a:cubicBezTo>
                    <a:pt x="1339" y="0"/>
                    <a:pt x="911" y="106"/>
                    <a:pt x="528" y="308"/>
                  </a:cubicBezTo>
                  <a:cubicBezTo>
                    <a:pt x="339" y="412"/>
                    <a:pt x="158" y="539"/>
                    <a:pt x="0" y="678"/>
                  </a:cubicBezTo>
                  <a:cubicBezTo>
                    <a:pt x="153" y="790"/>
                    <a:pt x="409" y="823"/>
                    <a:pt x="615" y="823"/>
                  </a:cubicBezTo>
                  <a:cubicBezTo>
                    <a:pt x="684" y="823"/>
                    <a:pt x="747" y="820"/>
                    <a:pt x="799" y="814"/>
                  </a:cubicBezTo>
                  <a:cubicBezTo>
                    <a:pt x="1196" y="769"/>
                    <a:pt x="1567" y="579"/>
                    <a:pt x="1828" y="277"/>
                  </a:cubicBezTo>
                  <a:cubicBezTo>
                    <a:pt x="1896" y="195"/>
                    <a:pt x="1955" y="110"/>
                    <a:pt x="2004" y="10"/>
                  </a:cubicBezTo>
                  <a:cubicBezTo>
                    <a:pt x="1927" y="4"/>
                    <a:pt x="1849" y="0"/>
                    <a:pt x="17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1154994" y="3470574"/>
              <a:ext cx="91971" cy="85923"/>
            </a:xfrm>
            <a:custGeom>
              <a:rect b="b" l="l" r="r" t="t"/>
              <a:pathLst>
                <a:path extrusionOk="0" h="1705" w="1825">
                  <a:moveTo>
                    <a:pt x="1333" y="1"/>
                  </a:moveTo>
                  <a:cubicBezTo>
                    <a:pt x="1208" y="1"/>
                    <a:pt x="1077" y="31"/>
                    <a:pt x="971" y="69"/>
                  </a:cubicBezTo>
                  <a:cubicBezTo>
                    <a:pt x="678" y="173"/>
                    <a:pt x="421" y="358"/>
                    <a:pt x="231" y="606"/>
                  </a:cubicBezTo>
                  <a:cubicBezTo>
                    <a:pt x="105" y="769"/>
                    <a:pt x="5" y="963"/>
                    <a:pt x="5" y="1166"/>
                  </a:cubicBezTo>
                  <a:cubicBezTo>
                    <a:pt x="1" y="1374"/>
                    <a:pt x="109" y="1586"/>
                    <a:pt x="299" y="1667"/>
                  </a:cubicBezTo>
                  <a:cubicBezTo>
                    <a:pt x="368" y="1692"/>
                    <a:pt x="441" y="1705"/>
                    <a:pt x="515" y="1705"/>
                  </a:cubicBezTo>
                  <a:cubicBezTo>
                    <a:pt x="562" y="1705"/>
                    <a:pt x="609" y="1700"/>
                    <a:pt x="655" y="1690"/>
                  </a:cubicBezTo>
                  <a:cubicBezTo>
                    <a:pt x="989" y="1631"/>
                    <a:pt x="1292" y="1446"/>
                    <a:pt x="1495" y="1170"/>
                  </a:cubicBezTo>
                  <a:cubicBezTo>
                    <a:pt x="1657" y="945"/>
                    <a:pt x="1824" y="530"/>
                    <a:pt x="1730" y="241"/>
                  </a:cubicBezTo>
                  <a:cubicBezTo>
                    <a:pt x="1667" y="60"/>
                    <a:pt x="1506" y="1"/>
                    <a:pt x="13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1309907" y="3396696"/>
              <a:ext cx="95146" cy="86730"/>
            </a:xfrm>
            <a:custGeom>
              <a:rect b="b" l="l" r="r" t="t"/>
              <a:pathLst>
                <a:path extrusionOk="0" h="1721" w="1888">
                  <a:moveTo>
                    <a:pt x="389" y="0"/>
                  </a:moveTo>
                  <a:cubicBezTo>
                    <a:pt x="290" y="113"/>
                    <a:pt x="208" y="244"/>
                    <a:pt x="150" y="384"/>
                  </a:cubicBezTo>
                  <a:cubicBezTo>
                    <a:pt x="1" y="741"/>
                    <a:pt x="1" y="1192"/>
                    <a:pt x="290" y="1481"/>
                  </a:cubicBezTo>
                  <a:cubicBezTo>
                    <a:pt x="459" y="1647"/>
                    <a:pt x="700" y="1720"/>
                    <a:pt x="940" y="1720"/>
                  </a:cubicBezTo>
                  <a:cubicBezTo>
                    <a:pt x="1001" y="1720"/>
                    <a:pt x="1061" y="1716"/>
                    <a:pt x="1120" y="1707"/>
                  </a:cubicBezTo>
                  <a:cubicBezTo>
                    <a:pt x="1423" y="1666"/>
                    <a:pt x="1693" y="1508"/>
                    <a:pt x="1887" y="1273"/>
                  </a:cubicBezTo>
                  <a:cubicBezTo>
                    <a:pt x="1630" y="854"/>
                    <a:pt x="1278" y="497"/>
                    <a:pt x="863" y="235"/>
                  </a:cubicBezTo>
                  <a:cubicBezTo>
                    <a:pt x="709" y="140"/>
                    <a:pt x="551" y="64"/>
                    <a:pt x="38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1288993" y="3501063"/>
              <a:ext cx="112431" cy="61935"/>
            </a:xfrm>
            <a:custGeom>
              <a:rect b="b" l="l" r="r" t="t"/>
              <a:pathLst>
                <a:path extrusionOk="0" h="1229" w="2231">
                  <a:moveTo>
                    <a:pt x="863" y="0"/>
                  </a:moveTo>
                  <a:cubicBezTo>
                    <a:pt x="749" y="0"/>
                    <a:pt x="635" y="17"/>
                    <a:pt x="524" y="51"/>
                  </a:cubicBezTo>
                  <a:cubicBezTo>
                    <a:pt x="303" y="123"/>
                    <a:pt x="86" y="281"/>
                    <a:pt x="46" y="511"/>
                  </a:cubicBezTo>
                  <a:cubicBezTo>
                    <a:pt x="0" y="755"/>
                    <a:pt x="167" y="999"/>
                    <a:pt x="384" y="1112"/>
                  </a:cubicBezTo>
                  <a:cubicBezTo>
                    <a:pt x="562" y="1202"/>
                    <a:pt x="762" y="1229"/>
                    <a:pt x="963" y="1229"/>
                  </a:cubicBezTo>
                  <a:cubicBezTo>
                    <a:pt x="1012" y="1229"/>
                    <a:pt x="1062" y="1227"/>
                    <a:pt x="1111" y="1224"/>
                  </a:cubicBezTo>
                  <a:cubicBezTo>
                    <a:pt x="1273" y="1224"/>
                    <a:pt x="1436" y="1197"/>
                    <a:pt x="1594" y="1148"/>
                  </a:cubicBezTo>
                  <a:cubicBezTo>
                    <a:pt x="2230" y="922"/>
                    <a:pt x="1828" y="358"/>
                    <a:pt x="1404" y="132"/>
                  </a:cubicBezTo>
                  <a:cubicBezTo>
                    <a:pt x="1236" y="45"/>
                    <a:pt x="1050" y="0"/>
                    <a:pt x="8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4" name="Google Shape;194;p4"/>
          <p:cNvSpPr/>
          <p:nvPr/>
        </p:nvSpPr>
        <p:spPr>
          <a:xfrm>
            <a:off x="8571942" y="10522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4"/>
          <p:cNvSpPr/>
          <p:nvPr/>
        </p:nvSpPr>
        <p:spPr>
          <a:xfrm>
            <a:off x="-67258" y="16630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"/>
          <p:cNvSpPr txBox="1"/>
          <p:nvPr>
            <p:ph idx="1" type="subTitle"/>
          </p:nvPr>
        </p:nvSpPr>
        <p:spPr>
          <a:xfrm>
            <a:off x="1971938" y="1998500"/>
            <a:ext cx="1545300" cy="45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000">
                <a:solidFill>
                  <a:schemeClr val="dk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98" name="Google Shape;198;p5"/>
          <p:cNvSpPr txBox="1"/>
          <p:nvPr>
            <p:ph idx="2" type="subTitle"/>
          </p:nvPr>
        </p:nvSpPr>
        <p:spPr>
          <a:xfrm>
            <a:off x="5638188" y="1998500"/>
            <a:ext cx="1522500" cy="45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000">
                <a:solidFill>
                  <a:schemeClr val="dk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99" name="Google Shape;199;p5"/>
          <p:cNvSpPr txBox="1"/>
          <p:nvPr>
            <p:ph idx="3" type="subTitle"/>
          </p:nvPr>
        </p:nvSpPr>
        <p:spPr>
          <a:xfrm>
            <a:off x="1290763" y="2482125"/>
            <a:ext cx="2907600" cy="98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5"/>
          <p:cNvSpPr txBox="1"/>
          <p:nvPr>
            <p:ph idx="4" type="subTitle"/>
          </p:nvPr>
        </p:nvSpPr>
        <p:spPr>
          <a:xfrm>
            <a:off x="4945638" y="2482125"/>
            <a:ext cx="2907600" cy="98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02" name="Google Shape;202;p5"/>
          <p:cNvSpPr/>
          <p:nvPr/>
        </p:nvSpPr>
        <p:spPr>
          <a:xfrm flipH="1" rot="10800000">
            <a:off x="7046674" y="4385973"/>
            <a:ext cx="2097338" cy="750777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5"/>
          <p:cNvSpPr/>
          <p:nvPr/>
        </p:nvSpPr>
        <p:spPr>
          <a:xfrm rot="10800000">
            <a:off x="8684" y="4248760"/>
            <a:ext cx="2476941" cy="886616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5"/>
          <p:cNvSpPr/>
          <p:nvPr/>
        </p:nvSpPr>
        <p:spPr>
          <a:xfrm>
            <a:off x="-14" y="4388803"/>
            <a:ext cx="2560589" cy="75377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5"/>
          <p:cNvSpPr/>
          <p:nvPr/>
        </p:nvSpPr>
        <p:spPr>
          <a:xfrm>
            <a:off x="7672661" y="4077073"/>
            <a:ext cx="1471339" cy="1066431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6" name="Google Shape;206;p5"/>
          <p:cNvGrpSpPr/>
          <p:nvPr/>
        </p:nvGrpSpPr>
        <p:grpSpPr>
          <a:xfrm>
            <a:off x="-4" y="4074175"/>
            <a:ext cx="890277" cy="1068654"/>
            <a:chOff x="-4" y="4074175"/>
            <a:chExt cx="890277" cy="1068654"/>
          </a:xfrm>
        </p:grpSpPr>
        <p:grpSp>
          <p:nvGrpSpPr>
            <p:cNvPr id="207" name="Google Shape;207;p5"/>
            <p:cNvGrpSpPr/>
            <p:nvPr/>
          </p:nvGrpSpPr>
          <p:grpSpPr>
            <a:xfrm>
              <a:off x="-4" y="4074175"/>
              <a:ext cx="460938" cy="960744"/>
              <a:chOff x="3760846" y="3248636"/>
              <a:chExt cx="347826" cy="724981"/>
            </a:xfrm>
          </p:grpSpPr>
          <p:sp>
            <p:nvSpPr>
              <p:cNvPr id="208" name="Google Shape;208;p5"/>
              <p:cNvSpPr/>
              <p:nvPr/>
            </p:nvSpPr>
            <p:spPr>
              <a:xfrm>
                <a:off x="3850448" y="3248636"/>
                <a:ext cx="258224" cy="326660"/>
              </a:xfrm>
              <a:custGeom>
                <a:rect b="b" l="l" r="r" t="t"/>
                <a:pathLst>
                  <a:path extrusionOk="0" h="6482" w="5124">
                    <a:moveTo>
                      <a:pt x="1960" y="0"/>
                    </a:moveTo>
                    <a:cubicBezTo>
                      <a:pt x="1725" y="131"/>
                      <a:pt x="1504" y="284"/>
                      <a:pt x="1301" y="456"/>
                    </a:cubicBezTo>
                    <a:cubicBezTo>
                      <a:pt x="1260" y="492"/>
                      <a:pt x="1224" y="524"/>
                      <a:pt x="1188" y="555"/>
                    </a:cubicBezTo>
                    <a:cubicBezTo>
                      <a:pt x="542" y="1147"/>
                      <a:pt x="91" y="1936"/>
                      <a:pt x="32" y="2803"/>
                    </a:cubicBezTo>
                    <a:cubicBezTo>
                      <a:pt x="1" y="3336"/>
                      <a:pt x="109" y="3864"/>
                      <a:pt x="181" y="4396"/>
                    </a:cubicBezTo>
                    <a:lnTo>
                      <a:pt x="186" y="4423"/>
                    </a:lnTo>
                    <a:cubicBezTo>
                      <a:pt x="253" y="4929"/>
                      <a:pt x="280" y="5444"/>
                      <a:pt x="276" y="5954"/>
                    </a:cubicBezTo>
                    <a:lnTo>
                      <a:pt x="276" y="6053"/>
                    </a:lnTo>
                    <a:lnTo>
                      <a:pt x="271" y="6175"/>
                    </a:lnTo>
                    <a:cubicBezTo>
                      <a:pt x="271" y="6215"/>
                      <a:pt x="267" y="6256"/>
                      <a:pt x="267" y="6297"/>
                    </a:cubicBezTo>
                    <a:lnTo>
                      <a:pt x="267" y="6342"/>
                    </a:lnTo>
                    <a:cubicBezTo>
                      <a:pt x="262" y="6387"/>
                      <a:pt x="262" y="6437"/>
                      <a:pt x="258" y="6482"/>
                    </a:cubicBezTo>
                    <a:cubicBezTo>
                      <a:pt x="280" y="6455"/>
                      <a:pt x="308" y="6423"/>
                      <a:pt x="330" y="6396"/>
                    </a:cubicBezTo>
                    <a:lnTo>
                      <a:pt x="371" y="6351"/>
                    </a:lnTo>
                    <a:cubicBezTo>
                      <a:pt x="398" y="6319"/>
                      <a:pt x="425" y="6292"/>
                      <a:pt x="452" y="6261"/>
                    </a:cubicBezTo>
                    <a:cubicBezTo>
                      <a:pt x="484" y="6229"/>
                      <a:pt x="511" y="6197"/>
                      <a:pt x="538" y="6170"/>
                    </a:cubicBezTo>
                    <a:cubicBezTo>
                      <a:pt x="596" y="6112"/>
                      <a:pt x="660" y="6053"/>
                      <a:pt x="723" y="5999"/>
                    </a:cubicBezTo>
                    <a:cubicBezTo>
                      <a:pt x="750" y="5976"/>
                      <a:pt x="786" y="5940"/>
                      <a:pt x="813" y="5917"/>
                    </a:cubicBezTo>
                    <a:cubicBezTo>
                      <a:pt x="840" y="5895"/>
                      <a:pt x="872" y="5872"/>
                      <a:pt x="899" y="5850"/>
                    </a:cubicBezTo>
                    <a:lnTo>
                      <a:pt x="917" y="5836"/>
                    </a:lnTo>
                    <a:cubicBezTo>
                      <a:pt x="935" y="5823"/>
                      <a:pt x="948" y="5809"/>
                      <a:pt x="967" y="5796"/>
                    </a:cubicBezTo>
                    <a:lnTo>
                      <a:pt x="1034" y="5746"/>
                    </a:lnTo>
                    <a:cubicBezTo>
                      <a:pt x="1043" y="5737"/>
                      <a:pt x="1057" y="5732"/>
                      <a:pt x="1066" y="5723"/>
                    </a:cubicBezTo>
                    <a:cubicBezTo>
                      <a:pt x="1088" y="5705"/>
                      <a:pt x="1111" y="5692"/>
                      <a:pt x="1134" y="5674"/>
                    </a:cubicBezTo>
                    <a:cubicBezTo>
                      <a:pt x="1152" y="5665"/>
                      <a:pt x="1165" y="5651"/>
                      <a:pt x="1179" y="5642"/>
                    </a:cubicBezTo>
                    <a:cubicBezTo>
                      <a:pt x="1201" y="5629"/>
                      <a:pt x="1219" y="5615"/>
                      <a:pt x="1242" y="5602"/>
                    </a:cubicBezTo>
                    <a:lnTo>
                      <a:pt x="1292" y="5570"/>
                    </a:lnTo>
                    <a:cubicBezTo>
                      <a:pt x="1314" y="5556"/>
                      <a:pt x="1337" y="5543"/>
                      <a:pt x="1359" y="5529"/>
                    </a:cubicBezTo>
                    <a:lnTo>
                      <a:pt x="1400" y="5507"/>
                    </a:lnTo>
                    <a:cubicBezTo>
                      <a:pt x="1422" y="5489"/>
                      <a:pt x="1445" y="5480"/>
                      <a:pt x="1472" y="5462"/>
                    </a:cubicBezTo>
                    <a:cubicBezTo>
                      <a:pt x="1504" y="5444"/>
                      <a:pt x="1540" y="5426"/>
                      <a:pt x="1567" y="5407"/>
                    </a:cubicBezTo>
                    <a:cubicBezTo>
                      <a:pt x="1589" y="5394"/>
                      <a:pt x="1621" y="5380"/>
                      <a:pt x="1648" y="5367"/>
                    </a:cubicBezTo>
                    <a:lnTo>
                      <a:pt x="1743" y="5317"/>
                    </a:lnTo>
                    <a:lnTo>
                      <a:pt x="1856" y="5258"/>
                    </a:lnTo>
                    <a:cubicBezTo>
                      <a:pt x="1901" y="5240"/>
                      <a:pt x="1942" y="5222"/>
                      <a:pt x="1987" y="5204"/>
                    </a:cubicBezTo>
                    <a:cubicBezTo>
                      <a:pt x="2041" y="5177"/>
                      <a:pt x="2095" y="5155"/>
                      <a:pt x="2149" y="5132"/>
                    </a:cubicBezTo>
                    <a:cubicBezTo>
                      <a:pt x="2470" y="5010"/>
                      <a:pt x="2804" y="4920"/>
                      <a:pt x="3115" y="4780"/>
                    </a:cubicBezTo>
                    <a:cubicBezTo>
                      <a:pt x="3864" y="4446"/>
                      <a:pt x="4433" y="3746"/>
                      <a:pt x="4803" y="2975"/>
                    </a:cubicBezTo>
                    <a:cubicBezTo>
                      <a:pt x="4821" y="2938"/>
                      <a:pt x="4839" y="2907"/>
                      <a:pt x="4853" y="2871"/>
                    </a:cubicBezTo>
                    <a:cubicBezTo>
                      <a:pt x="4961" y="2632"/>
                      <a:pt x="5051" y="2388"/>
                      <a:pt x="5124" y="2140"/>
                    </a:cubicBezTo>
                    <a:cubicBezTo>
                      <a:pt x="4289" y="1156"/>
                      <a:pt x="3169" y="456"/>
                      <a:pt x="196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9" name="Google Shape;209;p5"/>
              <p:cNvSpPr/>
              <p:nvPr/>
            </p:nvSpPr>
            <p:spPr>
              <a:xfrm>
                <a:off x="3896861" y="3271818"/>
                <a:ext cx="198153" cy="187721"/>
              </a:xfrm>
              <a:custGeom>
                <a:rect b="b" l="l" r="r" t="t"/>
                <a:pathLst>
                  <a:path extrusionOk="0" h="3725" w="3932">
                    <a:moveTo>
                      <a:pt x="384" y="1"/>
                    </a:moveTo>
                    <a:cubicBezTo>
                      <a:pt x="343" y="37"/>
                      <a:pt x="307" y="68"/>
                      <a:pt x="271" y="100"/>
                    </a:cubicBezTo>
                    <a:cubicBezTo>
                      <a:pt x="339" y="104"/>
                      <a:pt x="411" y="122"/>
                      <a:pt x="474" y="158"/>
                    </a:cubicBezTo>
                    <a:cubicBezTo>
                      <a:pt x="673" y="276"/>
                      <a:pt x="714" y="547"/>
                      <a:pt x="723" y="700"/>
                    </a:cubicBezTo>
                    <a:cubicBezTo>
                      <a:pt x="745" y="1102"/>
                      <a:pt x="628" y="1499"/>
                      <a:pt x="519" y="1797"/>
                    </a:cubicBezTo>
                    <a:cubicBezTo>
                      <a:pt x="429" y="2063"/>
                      <a:pt x="316" y="2330"/>
                      <a:pt x="204" y="2587"/>
                    </a:cubicBezTo>
                    <a:cubicBezTo>
                      <a:pt x="127" y="2736"/>
                      <a:pt x="55" y="2885"/>
                      <a:pt x="0" y="3043"/>
                    </a:cubicBezTo>
                    <a:lnTo>
                      <a:pt x="104" y="3083"/>
                    </a:lnTo>
                    <a:cubicBezTo>
                      <a:pt x="172" y="2939"/>
                      <a:pt x="240" y="2790"/>
                      <a:pt x="307" y="2636"/>
                    </a:cubicBezTo>
                    <a:cubicBezTo>
                      <a:pt x="533" y="2212"/>
                      <a:pt x="840" y="1838"/>
                      <a:pt x="1210" y="1535"/>
                    </a:cubicBezTo>
                    <a:cubicBezTo>
                      <a:pt x="1341" y="1418"/>
                      <a:pt x="1499" y="1328"/>
                      <a:pt x="1666" y="1273"/>
                    </a:cubicBezTo>
                    <a:cubicBezTo>
                      <a:pt x="1719" y="1257"/>
                      <a:pt x="1773" y="1249"/>
                      <a:pt x="1826" y="1249"/>
                    </a:cubicBezTo>
                    <a:cubicBezTo>
                      <a:pt x="1938" y="1249"/>
                      <a:pt x="2048" y="1284"/>
                      <a:pt x="2140" y="1355"/>
                    </a:cubicBezTo>
                    <a:cubicBezTo>
                      <a:pt x="2257" y="1463"/>
                      <a:pt x="2316" y="1616"/>
                      <a:pt x="2307" y="1774"/>
                    </a:cubicBezTo>
                    <a:cubicBezTo>
                      <a:pt x="2298" y="1941"/>
                      <a:pt x="2262" y="2104"/>
                      <a:pt x="2194" y="2262"/>
                    </a:cubicBezTo>
                    <a:cubicBezTo>
                      <a:pt x="2009" y="2754"/>
                      <a:pt x="1761" y="3228"/>
                      <a:pt x="1458" y="3661"/>
                    </a:cubicBezTo>
                    <a:lnTo>
                      <a:pt x="1549" y="3724"/>
                    </a:lnTo>
                    <a:cubicBezTo>
                      <a:pt x="1973" y="3124"/>
                      <a:pt x="2420" y="2749"/>
                      <a:pt x="2916" y="2569"/>
                    </a:cubicBezTo>
                    <a:cubicBezTo>
                      <a:pt x="3099" y="2502"/>
                      <a:pt x="3293" y="2468"/>
                      <a:pt x="3487" y="2468"/>
                    </a:cubicBezTo>
                    <a:cubicBezTo>
                      <a:pt x="3620" y="2468"/>
                      <a:pt x="3752" y="2484"/>
                      <a:pt x="3882" y="2515"/>
                    </a:cubicBezTo>
                    <a:cubicBezTo>
                      <a:pt x="3900" y="2483"/>
                      <a:pt x="3918" y="2447"/>
                      <a:pt x="3932" y="2415"/>
                    </a:cubicBezTo>
                    <a:cubicBezTo>
                      <a:pt x="3783" y="2375"/>
                      <a:pt x="3631" y="2355"/>
                      <a:pt x="3478" y="2355"/>
                    </a:cubicBezTo>
                    <a:cubicBezTo>
                      <a:pt x="3274" y="2355"/>
                      <a:pt x="3069" y="2391"/>
                      <a:pt x="2876" y="2460"/>
                    </a:cubicBezTo>
                    <a:cubicBezTo>
                      <a:pt x="2528" y="2596"/>
                      <a:pt x="2212" y="2799"/>
                      <a:pt x="1950" y="3070"/>
                    </a:cubicBezTo>
                    <a:cubicBezTo>
                      <a:pt x="2086" y="2817"/>
                      <a:pt x="2203" y="2560"/>
                      <a:pt x="2302" y="2298"/>
                    </a:cubicBezTo>
                    <a:cubicBezTo>
                      <a:pt x="2370" y="2131"/>
                      <a:pt x="2415" y="1955"/>
                      <a:pt x="2424" y="1774"/>
                    </a:cubicBezTo>
                    <a:cubicBezTo>
                      <a:pt x="2433" y="1580"/>
                      <a:pt x="2357" y="1395"/>
                      <a:pt x="2212" y="1264"/>
                    </a:cubicBezTo>
                    <a:cubicBezTo>
                      <a:pt x="2101" y="1181"/>
                      <a:pt x="1964" y="1138"/>
                      <a:pt x="1826" y="1138"/>
                    </a:cubicBezTo>
                    <a:cubicBezTo>
                      <a:pt x="1763" y="1138"/>
                      <a:pt x="1700" y="1147"/>
                      <a:pt x="1639" y="1165"/>
                    </a:cubicBezTo>
                    <a:cubicBezTo>
                      <a:pt x="1454" y="1224"/>
                      <a:pt x="1287" y="1323"/>
                      <a:pt x="1138" y="1449"/>
                    </a:cubicBezTo>
                    <a:cubicBezTo>
                      <a:pt x="921" y="1630"/>
                      <a:pt x="718" y="1833"/>
                      <a:pt x="547" y="2059"/>
                    </a:cubicBezTo>
                    <a:cubicBezTo>
                      <a:pt x="574" y="1982"/>
                      <a:pt x="601" y="1905"/>
                      <a:pt x="628" y="1833"/>
                    </a:cubicBezTo>
                    <a:cubicBezTo>
                      <a:pt x="736" y="1522"/>
                      <a:pt x="858" y="1111"/>
                      <a:pt x="835" y="691"/>
                    </a:cubicBezTo>
                    <a:cubicBezTo>
                      <a:pt x="826" y="520"/>
                      <a:pt x="772" y="204"/>
                      <a:pt x="533" y="59"/>
                    </a:cubicBezTo>
                    <a:cubicBezTo>
                      <a:pt x="483" y="32"/>
                      <a:pt x="434" y="14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5"/>
              <p:cNvSpPr/>
              <p:nvPr/>
            </p:nvSpPr>
            <p:spPr>
              <a:xfrm>
                <a:off x="3860023" y="3471532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0"/>
                    </a:moveTo>
                    <a:cubicBezTo>
                      <a:pt x="90" y="687"/>
                      <a:pt x="113" y="1377"/>
                      <a:pt x="68" y="2063"/>
                    </a:cubicBezTo>
                    <a:cubicBezTo>
                      <a:pt x="519" y="1499"/>
                      <a:pt x="1129" y="1070"/>
                      <a:pt x="1797" y="781"/>
                    </a:cubicBezTo>
                    <a:cubicBezTo>
                      <a:pt x="1792" y="759"/>
                      <a:pt x="1783" y="736"/>
                      <a:pt x="1770" y="714"/>
                    </a:cubicBezTo>
                    <a:cubicBezTo>
                      <a:pt x="1704" y="591"/>
                      <a:pt x="1564" y="545"/>
                      <a:pt x="1419" y="545"/>
                    </a:cubicBezTo>
                    <a:cubicBezTo>
                      <a:pt x="1356" y="545"/>
                      <a:pt x="1292" y="554"/>
                      <a:pt x="1232" y="569"/>
                    </a:cubicBezTo>
                    <a:cubicBezTo>
                      <a:pt x="822" y="682"/>
                      <a:pt x="483" y="980"/>
                      <a:pt x="330" y="1377"/>
                    </a:cubicBezTo>
                    <a:cubicBezTo>
                      <a:pt x="361" y="1084"/>
                      <a:pt x="343" y="790"/>
                      <a:pt x="280" y="501"/>
                    </a:cubicBezTo>
                    <a:cubicBezTo>
                      <a:pt x="248" y="357"/>
                      <a:pt x="167" y="73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5"/>
              <p:cNvSpPr/>
              <p:nvPr/>
            </p:nvSpPr>
            <p:spPr>
              <a:xfrm>
                <a:off x="3771984" y="3556397"/>
                <a:ext cx="100336" cy="417220"/>
              </a:xfrm>
              <a:custGeom>
                <a:rect b="b" l="l" r="r" t="t"/>
                <a:pathLst>
                  <a:path extrusionOk="0" h="8279" w="1991">
                    <a:moveTo>
                      <a:pt x="1883" y="0"/>
                    </a:moveTo>
                    <a:cubicBezTo>
                      <a:pt x="1084" y="2654"/>
                      <a:pt x="253" y="5398"/>
                      <a:pt x="0" y="8265"/>
                    </a:cubicBezTo>
                    <a:lnTo>
                      <a:pt x="113" y="8278"/>
                    </a:lnTo>
                    <a:cubicBezTo>
                      <a:pt x="366" y="5421"/>
                      <a:pt x="1192" y="2681"/>
                      <a:pt x="1991" y="32"/>
                    </a:cubicBezTo>
                    <a:lnTo>
                      <a:pt x="188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5"/>
              <p:cNvSpPr/>
              <p:nvPr/>
            </p:nvSpPr>
            <p:spPr>
              <a:xfrm>
                <a:off x="3760846" y="3571364"/>
                <a:ext cx="50546" cy="209089"/>
              </a:xfrm>
              <a:custGeom>
                <a:rect b="b" l="l" r="r" t="t"/>
                <a:pathLst>
                  <a:path extrusionOk="0" h="4149" w="1003">
                    <a:moveTo>
                      <a:pt x="0" y="1"/>
                    </a:moveTo>
                    <a:lnTo>
                      <a:pt x="0" y="1991"/>
                    </a:lnTo>
                    <a:cubicBezTo>
                      <a:pt x="54" y="2127"/>
                      <a:pt x="118" y="2258"/>
                      <a:pt x="185" y="2384"/>
                    </a:cubicBezTo>
                    <a:cubicBezTo>
                      <a:pt x="388" y="2759"/>
                      <a:pt x="641" y="3106"/>
                      <a:pt x="795" y="3499"/>
                    </a:cubicBezTo>
                    <a:cubicBezTo>
                      <a:pt x="849" y="3643"/>
                      <a:pt x="889" y="3788"/>
                      <a:pt x="917" y="3932"/>
                    </a:cubicBezTo>
                    <a:cubicBezTo>
                      <a:pt x="930" y="4005"/>
                      <a:pt x="939" y="4077"/>
                      <a:pt x="944" y="4149"/>
                    </a:cubicBezTo>
                    <a:cubicBezTo>
                      <a:pt x="948" y="4023"/>
                      <a:pt x="953" y="3896"/>
                      <a:pt x="957" y="3765"/>
                    </a:cubicBezTo>
                    <a:cubicBezTo>
                      <a:pt x="980" y="3111"/>
                      <a:pt x="1002" y="2393"/>
                      <a:pt x="889" y="1793"/>
                    </a:cubicBezTo>
                    <a:cubicBezTo>
                      <a:pt x="763" y="1134"/>
                      <a:pt x="461" y="48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5"/>
              <p:cNvSpPr/>
              <p:nvPr/>
            </p:nvSpPr>
            <p:spPr>
              <a:xfrm>
                <a:off x="3830441" y="3601752"/>
                <a:ext cx="146297" cy="94843"/>
              </a:xfrm>
              <a:custGeom>
                <a:rect b="b" l="l" r="r" t="t"/>
                <a:pathLst>
                  <a:path extrusionOk="0" h="1882" w="2903">
                    <a:moveTo>
                      <a:pt x="2717" y="1"/>
                    </a:moveTo>
                    <a:cubicBezTo>
                      <a:pt x="1591" y="1"/>
                      <a:pt x="480" y="691"/>
                      <a:pt x="0" y="1709"/>
                    </a:cubicBezTo>
                    <a:cubicBezTo>
                      <a:pt x="295" y="1735"/>
                      <a:pt x="556" y="1881"/>
                      <a:pt x="848" y="1881"/>
                    </a:cubicBezTo>
                    <a:cubicBezTo>
                      <a:pt x="860" y="1881"/>
                      <a:pt x="873" y="1881"/>
                      <a:pt x="885" y="1880"/>
                    </a:cubicBezTo>
                    <a:cubicBezTo>
                      <a:pt x="1174" y="1871"/>
                      <a:pt x="1467" y="1840"/>
                      <a:pt x="1729" y="1727"/>
                    </a:cubicBezTo>
                    <a:cubicBezTo>
                      <a:pt x="2068" y="1583"/>
                      <a:pt x="2329" y="1312"/>
                      <a:pt x="2519" y="1000"/>
                    </a:cubicBezTo>
                    <a:cubicBezTo>
                      <a:pt x="2709" y="693"/>
                      <a:pt x="2799" y="355"/>
                      <a:pt x="2903" y="7"/>
                    </a:cubicBezTo>
                    <a:cubicBezTo>
                      <a:pt x="2841" y="3"/>
                      <a:pt x="2779" y="1"/>
                      <a:pt x="27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5"/>
            <p:cNvGrpSpPr/>
            <p:nvPr/>
          </p:nvGrpSpPr>
          <p:grpSpPr>
            <a:xfrm>
              <a:off x="458951" y="4588620"/>
              <a:ext cx="431321" cy="554209"/>
              <a:chOff x="4660440" y="3052752"/>
              <a:chExt cx="368084" cy="472955"/>
            </a:xfrm>
          </p:grpSpPr>
          <p:sp>
            <p:nvSpPr>
              <p:cNvPr id="215" name="Google Shape;215;p5"/>
              <p:cNvSpPr/>
              <p:nvPr/>
            </p:nvSpPr>
            <p:spPr>
              <a:xfrm>
                <a:off x="4770300" y="3052752"/>
                <a:ext cx="258224" cy="326912"/>
              </a:xfrm>
              <a:custGeom>
                <a:rect b="b" l="l" r="r" t="t"/>
                <a:pathLst>
                  <a:path extrusionOk="0" h="6487" w="5124">
                    <a:moveTo>
                      <a:pt x="1960" y="1"/>
                    </a:moveTo>
                    <a:cubicBezTo>
                      <a:pt x="1725" y="132"/>
                      <a:pt x="1508" y="285"/>
                      <a:pt x="1301" y="461"/>
                    </a:cubicBezTo>
                    <a:cubicBezTo>
                      <a:pt x="1265" y="493"/>
                      <a:pt x="1224" y="524"/>
                      <a:pt x="1188" y="561"/>
                    </a:cubicBezTo>
                    <a:cubicBezTo>
                      <a:pt x="542" y="1147"/>
                      <a:pt x="91" y="1942"/>
                      <a:pt x="37" y="2804"/>
                    </a:cubicBezTo>
                    <a:cubicBezTo>
                      <a:pt x="1" y="3336"/>
                      <a:pt x="114" y="3869"/>
                      <a:pt x="181" y="4397"/>
                    </a:cubicBezTo>
                    <a:lnTo>
                      <a:pt x="186" y="4424"/>
                    </a:lnTo>
                    <a:cubicBezTo>
                      <a:pt x="254" y="4934"/>
                      <a:pt x="285" y="5444"/>
                      <a:pt x="276" y="5959"/>
                    </a:cubicBezTo>
                    <a:lnTo>
                      <a:pt x="276" y="6058"/>
                    </a:lnTo>
                    <a:lnTo>
                      <a:pt x="272" y="6180"/>
                    </a:lnTo>
                    <a:cubicBezTo>
                      <a:pt x="272" y="6221"/>
                      <a:pt x="267" y="6261"/>
                      <a:pt x="267" y="6302"/>
                    </a:cubicBezTo>
                    <a:lnTo>
                      <a:pt x="267" y="6343"/>
                    </a:lnTo>
                    <a:cubicBezTo>
                      <a:pt x="267" y="6392"/>
                      <a:pt x="263" y="6437"/>
                      <a:pt x="263" y="6487"/>
                    </a:cubicBezTo>
                    <a:cubicBezTo>
                      <a:pt x="285" y="6455"/>
                      <a:pt x="308" y="6428"/>
                      <a:pt x="335" y="6401"/>
                    </a:cubicBezTo>
                    <a:lnTo>
                      <a:pt x="371" y="6356"/>
                    </a:lnTo>
                    <a:cubicBezTo>
                      <a:pt x="398" y="6324"/>
                      <a:pt x="425" y="6293"/>
                      <a:pt x="457" y="6261"/>
                    </a:cubicBezTo>
                    <a:cubicBezTo>
                      <a:pt x="484" y="6234"/>
                      <a:pt x="511" y="6203"/>
                      <a:pt x="542" y="6171"/>
                    </a:cubicBezTo>
                    <a:cubicBezTo>
                      <a:pt x="601" y="6112"/>
                      <a:pt x="660" y="6058"/>
                      <a:pt x="723" y="6004"/>
                    </a:cubicBezTo>
                    <a:cubicBezTo>
                      <a:pt x="755" y="5977"/>
                      <a:pt x="791" y="5945"/>
                      <a:pt x="818" y="5923"/>
                    </a:cubicBezTo>
                    <a:cubicBezTo>
                      <a:pt x="845" y="5900"/>
                      <a:pt x="872" y="5873"/>
                      <a:pt x="899" y="5855"/>
                    </a:cubicBezTo>
                    <a:lnTo>
                      <a:pt x="917" y="5837"/>
                    </a:lnTo>
                    <a:cubicBezTo>
                      <a:pt x="935" y="5823"/>
                      <a:pt x="949" y="5814"/>
                      <a:pt x="967" y="5801"/>
                    </a:cubicBezTo>
                    <a:lnTo>
                      <a:pt x="1034" y="5751"/>
                    </a:lnTo>
                    <a:cubicBezTo>
                      <a:pt x="1043" y="5742"/>
                      <a:pt x="1057" y="5733"/>
                      <a:pt x="1066" y="5724"/>
                    </a:cubicBezTo>
                    <a:cubicBezTo>
                      <a:pt x="1089" y="5711"/>
                      <a:pt x="1120" y="5688"/>
                      <a:pt x="1138" y="5679"/>
                    </a:cubicBezTo>
                    <a:cubicBezTo>
                      <a:pt x="1152" y="5665"/>
                      <a:pt x="1165" y="5656"/>
                      <a:pt x="1183" y="5647"/>
                    </a:cubicBezTo>
                    <a:cubicBezTo>
                      <a:pt x="1201" y="5634"/>
                      <a:pt x="1224" y="5620"/>
                      <a:pt x="1242" y="5607"/>
                    </a:cubicBezTo>
                    <a:lnTo>
                      <a:pt x="1292" y="5575"/>
                    </a:lnTo>
                    <a:lnTo>
                      <a:pt x="1364" y="5530"/>
                    </a:lnTo>
                    <a:lnTo>
                      <a:pt x="1400" y="5508"/>
                    </a:lnTo>
                    <a:cubicBezTo>
                      <a:pt x="1423" y="5494"/>
                      <a:pt x="1445" y="5480"/>
                      <a:pt x="1477" y="5462"/>
                    </a:cubicBezTo>
                    <a:cubicBezTo>
                      <a:pt x="1504" y="5444"/>
                      <a:pt x="1540" y="5426"/>
                      <a:pt x="1567" y="5413"/>
                    </a:cubicBezTo>
                    <a:cubicBezTo>
                      <a:pt x="1594" y="5399"/>
                      <a:pt x="1621" y="5381"/>
                      <a:pt x="1648" y="5368"/>
                    </a:cubicBezTo>
                    <a:lnTo>
                      <a:pt x="1748" y="5318"/>
                    </a:lnTo>
                    <a:lnTo>
                      <a:pt x="1860" y="5259"/>
                    </a:lnTo>
                    <a:cubicBezTo>
                      <a:pt x="1901" y="5241"/>
                      <a:pt x="1946" y="5223"/>
                      <a:pt x="1987" y="5205"/>
                    </a:cubicBezTo>
                    <a:cubicBezTo>
                      <a:pt x="2041" y="5183"/>
                      <a:pt x="2095" y="5160"/>
                      <a:pt x="2154" y="5137"/>
                    </a:cubicBezTo>
                    <a:cubicBezTo>
                      <a:pt x="2474" y="5011"/>
                      <a:pt x="2804" y="4921"/>
                      <a:pt x="3120" y="4781"/>
                    </a:cubicBezTo>
                    <a:cubicBezTo>
                      <a:pt x="3865" y="4447"/>
                      <a:pt x="4438" y="3747"/>
                      <a:pt x="4808" y="2975"/>
                    </a:cubicBezTo>
                    <a:cubicBezTo>
                      <a:pt x="4821" y="2944"/>
                      <a:pt x="4839" y="2908"/>
                      <a:pt x="4853" y="2876"/>
                    </a:cubicBezTo>
                    <a:cubicBezTo>
                      <a:pt x="4961" y="2637"/>
                      <a:pt x="5052" y="2393"/>
                      <a:pt x="5124" y="2140"/>
                    </a:cubicBezTo>
                    <a:cubicBezTo>
                      <a:pt x="4289" y="1161"/>
                      <a:pt x="3174" y="457"/>
                      <a:pt x="196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5"/>
              <p:cNvSpPr/>
              <p:nvPr/>
            </p:nvSpPr>
            <p:spPr>
              <a:xfrm>
                <a:off x="4816713" y="3076185"/>
                <a:ext cx="198153" cy="187520"/>
              </a:xfrm>
              <a:custGeom>
                <a:rect b="b" l="l" r="r" t="t"/>
                <a:pathLst>
                  <a:path extrusionOk="0" h="3721" w="3932">
                    <a:moveTo>
                      <a:pt x="384" y="1"/>
                    </a:moveTo>
                    <a:cubicBezTo>
                      <a:pt x="344" y="32"/>
                      <a:pt x="308" y="64"/>
                      <a:pt x="271" y="100"/>
                    </a:cubicBezTo>
                    <a:cubicBezTo>
                      <a:pt x="344" y="100"/>
                      <a:pt x="411" y="118"/>
                      <a:pt x="475" y="154"/>
                    </a:cubicBezTo>
                    <a:cubicBezTo>
                      <a:pt x="673" y="272"/>
                      <a:pt x="714" y="547"/>
                      <a:pt x="723" y="700"/>
                    </a:cubicBezTo>
                    <a:cubicBezTo>
                      <a:pt x="745" y="1098"/>
                      <a:pt x="628" y="1495"/>
                      <a:pt x="524" y="1797"/>
                    </a:cubicBezTo>
                    <a:cubicBezTo>
                      <a:pt x="429" y="2064"/>
                      <a:pt x="321" y="2330"/>
                      <a:pt x="204" y="2587"/>
                    </a:cubicBezTo>
                    <a:cubicBezTo>
                      <a:pt x="127" y="2732"/>
                      <a:pt x="59" y="2885"/>
                      <a:pt x="1" y="3038"/>
                    </a:cubicBezTo>
                    <a:lnTo>
                      <a:pt x="104" y="3084"/>
                    </a:lnTo>
                    <a:cubicBezTo>
                      <a:pt x="172" y="2935"/>
                      <a:pt x="240" y="2786"/>
                      <a:pt x="308" y="2632"/>
                    </a:cubicBezTo>
                    <a:cubicBezTo>
                      <a:pt x="533" y="2208"/>
                      <a:pt x="840" y="1833"/>
                      <a:pt x="1210" y="1531"/>
                    </a:cubicBezTo>
                    <a:cubicBezTo>
                      <a:pt x="1346" y="1414"/>
                      <a:pt x="1499" y="1323"/>
                      <a:pt x="1666" y="1269"/>
                    </a:cubicBezTo>
                    <a:cubicBezTo>
                      <a:pt x="1719" y="1253"/>
                      <a:pt x="1773" y="1245"/>
                      <a:pt x="1826" y="1245"/>
                    </a:cubicBezTo>
                    <a:cubicBezTo>
                      <a:pt x="1938" y="1245"/>
                      <a:pt x="2048" y="1280"/>
                      <a:pt x="2140" y="1350"/>
                    </a:cubicBezTo>
                    <a:cubicBezTo>
                      <a:pt x="2257" y="1459"/>
                      <a:pt x="2316" y="1612"/>
                      <a:pt x="2312" y="1770"/>
                    </a:cubicBezTo>
                    <a:cubicBezTo>
                      <a:pt x="2298" y="1937"/>
                      <a:pt x="2262" y="2100"/>
                      <a:pt x="2199" y="2253"/>
                    </a:cubicBezTo>
                    <a:cubicBezTo>
                      <a:pt x="2009" y="2750"/>
                      <a:pt x="1761" y="3219"/>
                      <a:pt x="1459" y="3657"/>
                    </a:cubicBezTo>
                    <a:lnTo>
                      <a:pt x="1549" y="3720"/>
                    </a:lnTo>
                    <a:cubicBezTo>
                      <a:pt x="1978" y="3120"/>
                      <a:pt x="2424" y="2745"/>
                      <a:pt x="2916" y="2565"/>
                    </a:cubicBezTo>
                    <a:cubicBezTo>
                      <a:pt x="3102" y="2497"/>
                      <a:pt x="3295" y="2464"/>
                      <a:pt x="3490" y="2464"/>
                    </a:cubicBezTo>
                    <a:cubicBezTo>
                      <a:pt x="3622" y="2464"/>
                      <a:pt x="3755" y="2479"/>
                      <a:pt x="3887" y="2510"/>
                    </a:cubicBezTo>
                    <a:cubicBezTo>
                      <a:pt x="3900" y="2479"/>
                      <a:pt x="3918" y="2443"/>
                      <a:pt x="3932" y="2411"/>
                    </a:cubicBezTo>
                    <a:cubicBezTo>
                      <a:pt x="3785" y="2371"/>
                      <a:pt x="3634" y="2351"/>
                      <a:pt x="3482" y="2351"/>
                    </a:cubicBezTo>
                    <a:cubicBezTo>
                      <a:pt x="3277" y="2351"/>
                      <a:pt x="3071" y="2388"/>
                      <a:pt x="2876" y="2461"/>
                    </a:cubicBezTo>
                    <a:cubicBezTo>
                      <a:pt x="2528" y="2592"/>
                      <a:pt x="2212" y="2799"/>
                      <a:pt x="1951" y="3066"/>
                    </a:cubicBezTo>
                    <a:cubicBezTo>
                      <a:pt x="2086" y="2817"/>
                      <a:pt x="2203" y="2560"/>
                      <a:pt x="2303" y="2294"/>
                    </a:cubicBezTo>
                    <a:cubicBezTo>
                      <a:pt x="2375" y="2131"/>
                      <a:pt x="2415" y="1951"/>
                      <a:pt x="2424" y="1775"/>
                    </a:cubicBezTo>
                    <a:cubicBezTo>
                      <a:pt x="2433" y="1581"/>
                      <a:pt x="2357" y="1396"/>
                      <a:pt x="2212" y="1265"/>
                    </a:cubicBezTo>
                    <a:cubicBezTo>
                      <a:pt x="2102" y="1179"/>
                      <a:pt x="1967" y="1135"/>
                      <a:pt x="1832" y="1135"/>
                    </a:cubicBezTo>
                    <a:cubicBezTo>
                      <a:pt x="1767" y="1135"/>
                      <a:pt x="1702" y="1145"/>
                      <a:pt x="1639" y="1165"/>
                    </a:cubicBezTo>
                    <a:cubicBezTo>
                      <a:pt x="1454" y="1224"/>
                      <a:pt x="1287" y="1319"/>
                      <a:pt x="1143" y="1445"/>
                    </a:cubicBezTo>
                    <a:cubicBezTo>
                      <a:pt x="921" y="1626"/>
                      <a:pt x="723" y="1833"/>
                      <a:pt x="547" y="2054"/>
                    </a:cubicBezTo>
                    <a:cubicBezTo>
                      <a:pt x="574" y="1982"/>
                      <a:pt x="601" y="1906"/>
                      <a:pt x="628" y="1829"/>
                    </a:cubicBezTo>
                    <a:cubicBezTo>
                      <a:pt x="736" y="1522"/>
                      <a:pt x="858" y="1111"/>
                      <a:pt x="836" y="691"/>
                    </a:cubicBezTo>
                    <a:cubicBezTo>
                      <a:pt x="827" y="515"/>
                      <a:pt x="777" y="204"/>
                      <a:pt x="533" y="55"/>
                    </a:cubicBezTo>
                    <a:cubicBezTo>
                      <a:pt x="484" y="32"/>
                      <a:pt x="434" y="10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5"/>
              <p:cNvSpPr/>
              <p:nvPr/>
            </p:nvSpPr>
            <p:spPr>
              <a:xfrm>
                <a:off x="4779875" y="3275900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1"/>
                    </a:moveTo>
                    <a:lnTo>
                      <a:pt x="0" y="1"/>
                    </a:lnTo>
                    <a:cubicBezTo>
                      <a:pt x="91" y="682"/>
                      <a:pt x="113" y="1373"/>
                      <a:pt x="73" y="2063"/>
                    </a:cubicBezTo>
                    <a:cubicBezTo>
                      <a:pt x="524" y="1495"/>
                      <a:pt x="1133" y="1066"/>
                      <a:pt x="1797" y="782"/>
                    </a:cubicBezTo>
                    <a:cubicBezTo>
                      <a:pt x="1792" y="755"/>
                      <a:pt x="1783" y="732"/>
                      <a:pt x="1770" y="714"/>
                    </a:cubicBezTo>
                    <a:cubicBezTo>
                      <a:pt x="1704" y="592"/>
                      <a:pt x="1564" y="546"/>
                      <a:pt x="1419" y="546"/>
                    </a:cubicBezTo>
                    <a:cubicBezTo>
                      <a:pt x="1356" y="546"/>
                      <a:pt x="1292" y="554"/>
                      <a:pt x="1233" y="569"/>
                    </a:cubicBezTo>
                    <a:cubicBezTo>
                      <a:pt x="822" y="678"/>
                      <a:pt x="483" y="980"/>
                      <a:pt x="330" y="1377"/>
                    </a:cubicBezTo>
                    <a:cubicBezTo>
                      <a:pt x="361" y="1084"/>
                      <a:pt x="348" y="786"/>
                      <a:pt x="280" y="497"/>
                    </a:cubicBezTo>
                    <a:cubicBezTo>
                      <a:pt x="249" y="353"/>
                      <a:pt x="167" y="6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5"/>
              <p:cNvSpPr/>
              <p:nvPr/>
            </p:nvSpPr>
            <p:spPr>
              <a:xfrm>
                <a:off x="4738904" y="3360512"/>
                <a:ext cx="53318" cy="165195"/>
              </a:xfrm>
              <a:custGeom>
                <a:rect b="b" l="l" r="r" t="t"/>
                <a:pathLst>
                  <a:path extrusionOk="0" h="3278" w="1058">
                    <a:moveTo>
                      <a:pt x="949" y="1"/>
                    </a:moveTo>
                    <a:cubicBezTo>
                      <a:pt x="931" y="69"/>
                      <a:pt x="913" y="132"/>
                      <a:pt x="895" y="195"/>
                    </a:cubicBezTo>
                    <a:cubicBezTo>
                      <a:pt x="588" y="1210"/>
                      <a:pt x="281" y="2235"/>
                      <a:pt x="1" y="3278"/>
                    </a:cubicBezTo>
                    <a:lnTo>
                      <a:pt x="118" y="3278"/>
                    </a:lnTo>
                    <a:cubicBezTo>
                      <a:pt x="177" y="3057"/>
                      <a:pt x="240" y="2840"/>
                      <a:pt x="299" y="2619"/>
                    </a:cubicBezTo>
                    <a:cubicBezTo>
                      <a:pt x="326" y="2524"/>
                      <a:pt x="353" y="2425"/>
                      <a:pt x="380" y="2330"/>
                    </a:cubicBezTo>
                    <a:cubicBezTo>
                      <a:pt x="579" y="1630"/>
                      <a:pt x="786" y="935"/>
                      <a:pt x="994" y="249"/>
                    </a:cubicBezTo>
                    <a:lnTo>
                      <a:pt x="1057" y="37"/>
                    </a:lnTo>
                    <a:lnTo>
                      <a:pt x="94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9" name="Google Shape;219;p5"/>
              <p:cNvSpPr/>
              <p:nvPr/>
            </p:nvSpPr>
            <p:spPr>
              <a:xfrm>
                <a:off x="4660440" y="3368021"/>
                <a:ext cx="69898" cy="157686"/>
              </a:xfrm>
              <a:custGeom>
                <a:rect b="b" l="l" r="r" t="t"/>
                <a:pathLst>
                  <a:path extrusionOk="0" h="3129" w="1387">
                    <a:moveTo>
                      <a:pt x="253" y="1"/>
                    </a:moveTo>
                    <a:cubicBezTo>
                      <a:pt x="1" y="836"/>
                      <a:pt x="177" y="1766"/>
                      <a:pt x="592" y="2533"/>
                    </a:cubicBezTo>
                    <a:cubicBezTo>
                      <a:pt x="700" y="2736"/>
                      <a:pt x="822" y="2930"/>
                      <a:pt x="940" y="3129"/>
                    </a:cubicBezTo>
                    <a:lnTo>
                      <a:pt x="1377" y="3129"/>
                    </a:lnTo>
                    <a:cubicBezTo>
                      <a:pt x="1386" y="2732"/>
                      <a:pt x="1355" y="2334"/>
                      <a:pt x="1292" y="1937"/>
                    </a:cubicBezTo>
                    <a:cubicBezTo>
                      <a:pt x="1156" y="1215"/>
                      <a:pt x="800" y="502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0" name="Google Shape;220;p5"/>
              <p:cNvSpPr/>
              <p:nvPr/>
            </p:nvSpPr>
            <p:spPr>
              <a:xfrm>
                <a:off x="4750293" y="3406170"/>
                <a:ext cx="146297" cy="94793"/>
              </a:xfrm>
              <a:custGeom>
                <a:rect b="b" l="l" r="r" t="t"/>
                <a:pathLst>
                  <a:path extrusionOk="0" h="1881" w="2903">
                    <a:moveTo>
                      <a:pt x="2716" y="0"/>
                    </a:moveTo>
                    <a:cubicBezTo>
                      <a:pt x="1591" y="0"/>
                      <a:pt x="480" y="686"/>
                      <a:pt x="1" y="1708"/>
                    </a:cubicBezTo>
                    <a:cubicBezTo>
                      <a:pt x="299" y="1730"/>
                      <a:pt x="568" y="1880"/>
                      <a:pt x="860" y="1880"/>
                    </a:cubicBezTo>
                    <a:cubicBezTo>
                      <a:pt x="869" y="1880"/>
                      <a:pt x="877" y="1880"/>
                      <a:pt x="885" y="1880"/>
                    </a:cubicBezTo>
                    <a:cubicBezTo>
                      <a:pt x="1174" y="1866"/>
                      <a:pt x="1468" y="1835"/>
                      <a:pt x="1734" y="1722"/>
                    </a:cubicBezTo>
                    <a:cubicBezTo>
                      <a:pt x="2068" y="1582"/>
                      <a:pt x="2334" y="1307"/>
                      <a:pt x="2524" y="1000"/>
                    </a:cubicBezTo>
                    <a:cubicBezTo>
                      <a:pt x="2709" y="688"/>
                      <a:pt x="2799" y="354"/>
                      <a:pt x="2903" y="7"/>
                    </a:cubicBezTo>
                    <a:cubicBezTo>
                      <a:pt x="2841" y="2"/>
                      <a:pt x="2778" y="0"/>
                      <a:pt x="27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21" name="Google Shape;221;p5"/>
          <p:cNvGrpSpPr/>
          <p:nvPr/>
        </p:nvGrpSpPr>
        <p:grpSpPr>
          <a:xfrm>
            <a:off x="7574724" y="4738278"/>
            <a:ext cx="431310" cy="405231"/>
            <a:chOff x="1099056" y="3386869"/>
            <a:chExt cx="334220" cy="314011"/>
          </a:xfrm>
        </p:grpSpPr>
        <p:sp>
          <p:nvSpPr>
            <p:cNvPr id="222" name="Google Shape;222;p5"/>
            <p:cNvSpPr/>
            <p:nvPr/>
          </p:nvSpPr>
          <p:spPr>
            <a:xfrm>
              <a:off x="1231443" y="3491740"/>
              <a:ext cx="95146" cy="209139"/>
            </a:xfrm>
            <a:custGeom>
              <a:rect b="b" l="l" r="r" t="t"/>
              <a:pathLst>
                <a:path extrusionOk="0" h="4150" w="1888">
                  <a:moveTo>
                    <a:pt x="902" y="1"/>
                  </a:moveTo>
                  <a:cubicBezTo>
                    <a:pt x="898" y="1"/>
                    <a:pt x="894" y="1"/>
                    <a:pt x="890" y="1"/>
                  </a:cubicBezTo>
                  <a:cubicBezTo>
                    <a:pt x="565" y="28"/>
                    <a:pt x="601" y="836"/>
                    <a:pt x="583" y="1066"/>
                  </a:cubicBezTo>
                  <a:cubicBezTo>
                    <a:pt x="560" y="1382"/>
                    <a:pt x="511" y="1694"/>
                    <a:pt x="443" y="2005"/>
                  </a:cubicBezTo>
                  <a:cubicBezTo>
                    <a:pt x="398" y="2222"/>
                    <a:pt x="335" y="2439"/>
                    <a:pt x="267" y="2655"/>
                  </a:cubicBezTo>
                  <a:cubicBezTo>
                    <a:pt x="177" y="2926"/>
                    <a:pt x="64" y="3197"/>
                    <a:pt x="32" y="3481"/>
                  </a:cubicBezTo>
                  <a:cubicBezTo>
                    <a:pt x="0" y="3711"/>
                    <a:pt x="50" y="3946"/>
                    <a:pt x="167" y="4149"/>
                  </a:cubicBezTo>
                  <a:lnTo>
                    <a:pt x="1499" y="4149"/>
                  </a:lnTo>
                  <a:cubicBezTo>
                    <a:pt x="1621" y="4014"/>
                    <a:pt x="1716" y="3851"/>
                    <a:pt x="1774" y="3675"/>
                  </a:cubicBezTo>
                  <a:cubicBezTo>
                    <a:pt x="1878" y="3368"/>
                    <a:pt x="1887" y="3039"/>
                    <a:pt x="1860" y="2718"/>
                  </a:cubicBezTo>
                  <a:cubicBezTo>
                    <a:pt x="1833" y="2407"/>
                    <a:pt x="1779" y="2100"/>
                    <a:pt x="1702" y="1798"/>
                  </a:cubicBezTo>
                  <a:cubicBezTo>
                    <a:pt x="1662" y="1635"/>
                    <a:pt x="1612" y="1473"/>
                    <a:pt x="1562" y="1315"/>
                  </a:cubicBezTo>
                  <a:cubicBezTo>
                    <a:pt x="1476" y="1039"/>
                    <a:pt x="1377" y="773"/>
                    <a:pt x="1269" y="507"/>
                  </a:cubicBezTo>
                  <a:cubicBezTo>
                    <a:pt x="1242" y="434"/>
                    <a:pt x="1215" y="362"/>
                    <a:pt x="1188" y="290"/>
                  </a:cubicBezTo>
                  <a:cubicBezTo>
                    <a:pt x="1135" y="158"/>
                    <a:pt x="1044" y="1"/>
                    <a:pt x="9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5"/>
            <p:cNvSpPr/>
            <p:nvPr/>
          </p:nvSpPr>
          <p:spPr>
            <a:xfrm>
              <a:off x="1099056" y="3386869"/>
              <a:ext cx="334220" cy="207123"/>
            </a:xfrm>
            <a:custGeom>
              <a:rect b="b" l="l" r="r" t="t"/>
              <a:pathLst>
                <a:path extrusionOk="0" h="4110" w="6632">
                  <a:moveTo>
                    <a:pt x="3509" y="0"/>
                  </a:moveTo>
                  <a:cubicBezTo>
                    <a:pt x="3077" y="0"/>
                    <a:pt x="2648" y="106"/>
                    <a:pt x="2262" y="308"/>
                  </a:cubicBezTo>
                  <a:cubicBezTo>
                    <a:pt x="2077" y="412"/>
                    <a:pt x="1896" y="539"/>
                    <a:pt x="1738" y="678"/>
                  </a:cubicBezTo>
                  <a:cubicBezTo>
                    <a:pt x="1400" y="976"/>
                    <a:pt x="1115" y="1346"/>
                    <a:pt x="867" y="1726"/>
                  </a:cubicBezTo>
                  <a:cubicBezTo>
                    <a:pt x="465" y="2339"/>
                    <a:pt x="262" y="3007"/>
                    <a:pt x="1" y="3694"/>
                  </a:cubicBezTo>
                  <a:cubicBezTo>
                    <a:pt x="788" y="3973"/>
                    <a:pt x="1624" y="4110"/>
                    <a:pt x="2460" y="4110"/>
                  </a:cubicBezTo>
                  <a:cubicBezTo>
                    <a:pt x="3932" y="4110"/>
                    <a:pt x="5407" y="3685"/>
                    <a:pt x="6631" y="2868"/>
                  </a:cubicBezTo>
                  <a:cubicBezTo>
                    <a:pt x="6532" y="2371"/>
                    <a:pt x="6338" y="1897"/>
                    <a:pt x="6071" y="1468"/>
                  </a:cubicBezTo>
                  <a:cubicBezTo>
                    <a:pt x="5814" y="1049"/>
                    <a:pt x="5462" y="692"/>
                    <a:pt x="5047" y="430"/>
                  </a:cubicBezTo>
                  <a:cubicBezTo>
                    <a:pt x="4893" y="335"/>
                    <a:pt x="4735" y="259"/>
                    <a:pt x="4573" y="195"/>
                  </a:cubicBezTo>
                  <a:cubicBezTo>
                    <a:pt x="4302" y="96"/>
                    <a:pt x="4027" y="33"/>
                    <a:pt x="3742" y="10"/>
                  </a:cubicBezTo>
                  <a:cubicBezTo>
                    <a:pt x="3665" y="4"/>
                    <a:pt x="3587" y="0"/>
                    <a:pt x="35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5"/>
            <p:cNvSpPr/>
            <p:nvPr/>
          </p:nvSpPr>
          <p:spPr>
            <a:xfrm>
              <a:off x="1186642" y="3386869"/>
              <a:ext cx="101042" cy="41525"/>
            </a:xfrm>
            <a:custGeom>
              <a:rect b="b" l="l" r="r" t="t"/>
              <a:pathLst>
                <a:path extrusionOk="0" h="824" w="2005">
                  <a:moveTo>
                    <a:pt x="1771" y="0"/>
                  </a:moveTo>
                  <a:cubicBezTo>
                    <a:pt x="1339" y="0"/>
                    <a:pt x="911" y="106"/>
                    <a:pt x="528" y="308"/>
                  </a:cubicBezTo>
                  <a:cubicBezTo>
                    <a:pt x="339" y="412"/>
                    <a:pt x="158" y="539"/>
                    <a:pt x="0" y="678"/>
                  </a:cubicBezTo>
                  <a:cubicBezTo>
                    <a:pt x="153" y="790"/>
                    <a:pt x="409" y="823"/>
                    <a:pt x="615" y="823"/>
                  </a:cubicBezTo>
                  <a:cubicBezTo>
                    <a:pt x="684" y="823"/>
                    <a:pt x="747" y="820"/>
                    <a:pt x="799" y="814"/>
                  </a:cubicBezTo>
                  <a:cubicBezTo>
                    <a:pt x="1196" y="769"/>
                    <a:pt x="1567" y="579"/>
                    <a:pt x="1828" y="277"/>
                  </a:cubicBezTo>
                  <a:cubicBezTo>
                    <a:pt x="1896" y="195"/>
                    <a:pt x="1955" y="110"/>
                    <a:pt x="2004" y="10"/>
                  </a:cubicBezTo>
                  <a:cubicBezTo>
                    <a:pt x="1927" y="4"/>
                    <a:pt x="1849" y="0"/>
                    <a:pt x="17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5"/>
            <p:cNvSpPr/>
            <p:nvPr/>
          </p:nvSpPr>
          <p:spPr>
            <a:xfrm>
              <a:off x="1154994" y="3470574"/>
              <a:ext cx="91971" cy="85923"/>
            </a:xfrm>
            <a:custGeom>
              <a:rect b="b" l="l" r="r" t="t"/>
              <a:pathLst>
                <a:path extrusionOk="0" h="1705" w="1825">
                  <a:moveTo>
                    <a:pt x="1333" y="1"/>
                  </a:moveTo>
                  <a:cubicBezTo>
                    <a:pt x="1208" y="1"/>
                    <a:pt x="1077" y="31"/>
                    <a:pt x="971" y="69"/>
                  </a:cubicBezTo>
                  <a:cubicBezTo>
                    <a:pt x="678" y="173"/>
                    <a:pt x="421" y="358"/>
                    <a:pt x="231" y="606"/>
                  </a:cubicBezTo>
                  <a:cubicBezTo>
                    <a:pt x="105" y="769"/>
                    <a:pt x="5" y="963"/>
                    <a:pt x="5" y="1166"/>
                  </a:cubicBezTo>
                  <a:cubicBezTo>
                    <a:pt x="1" y="1374"/>
                    <a:pt x="109" y="1586"/>
                    <a:pt x="299" y="1667"/>
                  </a:cubicBezTo>
                  <a:cubicBezTo>
                    <a:pt x="368" y="1692"/>
                    <a:pt x="441" y="1705"/>
                    <a:pt x="515" y="1705"/>
                  </a:cubicBezTo>
                  <a:cubicBezTo>
                    <a:pt x="562" y="1705"/>
                    <a:pt x="609" y="1700"/>
                    <a:pt x="655" y="1690"/>
                  </a:cubicBezTo>
                  <a:cubicBezTo>
                    <a:pt x="989" y="1631"/>
                    <a:pt x="1292" y="1446"/>
                    <a:pt x="1495" y="1170"/>
                  </a:cubicBezTo>
                  <a:cubicBezTo>
                    <a:pt x="1657" y="945"/>
                    <a:pt x="1824" y="530"/>
                    <a:pt x="1730" y="241"/>
                  </a:cubicBezTo>
                  <a:cubicBezTo>
                    <a:pt x="1667" y="60"/>
                    <a:pt x="1506" y="1"/>
                    <a:pt x="13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5"/>
            <p:cNvSpPr/>
            <p:nvPr/>
          </p:nvSpPr>
          <p:spPr>
            <a:xfrm>
              <a:off x="1309907" y="3396696"/>
              <a:ext cx="95146" cy="86730"/>
            </a:xfrm>
            <a:custGeom>
              <a:rect b="b" l="l" r="r" t="t"/>
              <a:pathLst>
                <a:path extrusionOk="0" h="1721" w="1888">
                  <a:moveTo>
                    <a:pt x="389" y="0"/>
                  </a:moveTo>
                  <a:cubicBezTo>
                    <a:pt x="290" y="113"/>
                    <a:pt x="208" y="244"/>
                    <a:pt x="150" y="384"/>
                  </a:cubicBezTo>
                  <a:cubicBezTo>
                    <a:pt x="1" y="741"/>
                    <a:pt x="1" y="1192"/>
                    <a:pt x="290" y="1481"/>
                  </a:cubicBezTo>
                  <a:cubicBezTo>
                    <a:pt x="459" y="1647"/>
                    <a:pt x="700" y="1720"/>
                    <a:pt x="940" y="1720"/>
                  </a:cubicBezTo>
                  <a:cubicBezTo>
                    <a:pt x="1001" y="1720"/>
                    <a:pt x="1061" y="1716"/>
                    <a:pt x="1120" y="1707"/>
                  </a:cubicBezTo>
                  <a:cubicBezTo>
                    <a:pt x="1423" y="1666"/>
                    <a:pt x="1693" y="1508"/>
                    <a:pt x="1887" y="1273"/>
                  </a:cubicBezTo>
                  <a:cubicBezTo>
                    <a:pt x="1630" y="854"/>
                    <a:pt x="1278" y="497"/>
                    <a:pt x="863" y="235"/>
                  </a:cubicBezTo>
                  <a:cubicBezTo>
                    <a:pt x="709" y="140"/>
                    <a:pt x="551" y="64"/>
                    <a:pt x="38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5"/>
            <p:cNvSpPr/>
            <p:nvPr/>
          </p:nvSpPr>
          <p:spPr>
            <a:xfrm>
              <a:off x="1288993" y="3501063"/>
              <a:ext cx="112431" cy="61935"/>
            </a:xfrm>
            <a:custGeom>
              <a:rect b="b" l="l" r="r" t="t"/>
              <a:pathLst>
                <a:path extrusionOk="0" h="1229" w="2231">
                  <a:moveTo>
                    <a:pt x="863" y="0"/>
                  </a:moveTo>
                  <a:cubicBezTo>
                    <a:pt x="749" y="0"/>
                    <a:pt x="635" y="17"/>
                    <a:pt x="524" y="51"/>
                  </a:cubicBezTo>
                  <a:cubicBezTo>
                    <a:pt x="303" y="123"/>
                    <a:pt x="86" y="281"/>
                    <a:pt x="46" y="511"/>
                  </a:cubicBezTo>
                  <a:cubicBezTo>
                    <a:pt x="0" y="755"/>
                    <a:pt x="167" y="999"/>
                    <a:pt x="384" y="1112"/>
                  </a:cubicBezTo>
                  <a:cubicBezTo>
                    <a:pt x="562" y="1202"/>
                    <a:pt x="762" y="1229"/>
                    <a:pt x="963" y="1229"/>
                  </a:cubicBezTo>
                  <a:cubicBezTo>
                    <a:pt x="1012" y="1229"/>
                    <a:pt x="1062" y="1227"/>
                    <a:pt x="1111" y="1224"/>
                  </a:cubicBezTo>
                  <a:cubicBezTo>
                    <a:pt x="1273" y="1224"/>
                    <a:pt x="1436" y="1197"/>
                    <a:pt x="1594" y="1148"/>
                  </a:cubicBezTo>
                  <a:cubicBezTo>
                    <a:pt x="2230" y="922"/>
                    <a:pt x="1828" y="358"/>
                    <a:pt x="1404" y="132"/>
                  </a:cubicBezTo>
                  <a:cubicBezTo>
                    <a:pt x="1236" y="45"/>
                    <a:pt x="1050" y="0"/>
                    <a:pt x="8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8" name="Google Shape;228;p5"/>
          <p:cNvSpPr/>
          <p:nvPr/>
        </p:nvSpPr>
        <p:spPr>
          <a:xfrm flipH="1">
            <a:off x="-139296" y="76404"/>
            <a:ext cx="1358758" cy="36862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5"/>
          <p:cNvSpPr/>
          <p:nvPr/>
        </p:nvSpPr>
        <p:spPr>
          <a:xfrm>
            <a:off x="8539142" y="7815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3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32" name="Google Shape;232;p6"/>
          <p:cNvSpPr/>
          <p:nvPr/>
        </p:nvSpPr>
        <p:spPr>
          <a:xfrm flipH="1">
            <a:off x="6583412" y="4388803"/>
            <a:ext cx="2560589" cy="75377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6"/>
          <p:cNvSpPr/>
          <p:nvPr/>
        </p:nvSpPr>
        <p:spPr>
          <a:xfrm flipH="1">
            <a:off x="-14" y="4077073"/>
            <a:ext cx="1471339" cy="1066431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6"/>
          <p:cNvSpPr/>
          <p:nvPr/>
        </p:nvSpPr>
        <p:spPr>
          <a:xfrm flipH="1">
            <a:off x="-139296" y="7815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5" name="Google Shape;235;p6"/>
          <p:cNvGrpSpPr/>
          <p:nvPr/>
        </p:nvGrpSpPr>
        <p:grpSpPr>
          <a:xfrm>
            <a:off x="715104" y="4621973"/>
            <a:ext cx="415395" cy="521528"/>
            <a:chOff x="2817404" y="4621973"/>
            <a:chExt cx="415395" cy="521528"/>
          </a:xfrm>
        </p:grpSpPr>
        <p:sp>
          <p:nvSpPr>
            <p:cNvPr id="236" name="Google Shape;236;p6"/>
            <p:cNvSpPr/>
            <p:nvPr/>
          </p:nvSpPr>
          <p:spPr>
            <a:xfrm flipH="1">
              <a:off x="2857795" y="4848542"/>
              <a:ext cx="172638" cy="294959"/>
            </a:xfrm>
            <a:custGeom>
              <a:rect b="b" l="l" r="r" t="t"/>
              <a:pathLst>
                <a:path extrusionOk="0" h="7828" w="4582">
                  <a:moveTo>
                    <a:pt x="55" y="0"/>
                  </a:moveTo>
                  <a:cubicBezTo>
                    <a:pt x="44" y="0"/>
                    <a:pt x="32" y="3"/>
                    <a:pt x="23" y="8"/>
                  </a:cubicBezTo>
                  <a:cubicBezTo>
                    <a:pt x="0" y="19"/>
                    <a:pt x="0" y="53"/>
                    <a:pt x="12" y="75"/>
                  </a:cubicBezTo>
                  <a:cubicBezTo>
                    <a:pt x="1851" y="2434"/>
                    <a:pt x="3352" y="5029"/>
                    <a:pt x="4480" y="7794"/>
                  </a:cubicBezTo>
                  <a:cubicBezTo>
                    <a:pt x="4492" y="7816"/>
                    <a:pt x="4503" y="7828"/>
                    <a:pt x="4525" y="7828"/>
                  </a:cubicBezTo>
                  <a:lnTo>
                    <a:pt x="4548" y="7828"/>
                  </a:lnTo>
                  <a:cubicBezTo>
                    <a:pt x="4571" y="7816"/>
                    <a:pt x="4582" y="7782"/>
                    <a:pt x="4571" y="7760"/>
                  </a:cubicBezTo>
                  <a:cubicBezTo>
                    <a:pt x="3442" y="4984"/>
                    <a:pt x="1930" y="2377"/>
                    <a:pt x="91" y="19"/>
                  </a:cubicBezTo>
                  <a:cubicBezTo>
                    <a:pt x="84" y="6"/>
                    <a:pt x="70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 flipH="1">
              <a:off x="2867967" y="5060605"/>
              <a:ext cx="145473" cy="60363"/>
            </a:xfrm>
            <a:custGeom>
              <a:rect b="b" l="l" r="r" t="t"/>
              <a:pathLst>
                <a:path extrusionOk="0" h="1602" w="3861">
                  <a:moveTo>
                    <a:pt x="703" y="0"/>
                  </a:moveTo>
                  <a:cubicBezTo>
                    <a:pt x="464" y="0"/>
                    <a:pt x="226" y="46"/>
                    <a:pt x="1" y="135"/>
                  </a:cubicBezTo>
                  <a:cubicBezTo>
                    <a:pt x="430" y="699"/>
                    <a:pt x="1084" y="1060"/>
                    <a:pt x="1761" y="1263"/>
                  </a:cubicBezTo>
                  <a:cubicBezTo>
                    <a:pt x="2450" y="1477"/>
                    <a:pt x="3149" y="1534"/>
                    <a:pt x="3860" y="1601"/>
                  </a:cubicBezTo>
                  <a:cubicBezTo>
                    <a:pt x="3465" y="1319"/>
                    <a:pt x="2991" y="1060"/>
                    <a:pt x="2596" y="789"/>
                  </a:cubicBezTo>
                  <a:cubicBezTo>
                    <a:pt x="2213" y="507"/>
                    <a:pt x="1795" y="281"/>
                    <a:pt x="1344" y="112"/>
                  </a:cubicBezTo>
                  <a:cubicBezTo>
                    <a:pt x="1135" y="37"/>
                    <a:pt x="919" y="0"/>
                    <a:pt x="7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6"/>
            <p:cNvSpPr/>
            <p:nvPr/>
          </p:nvSpPr>
          <p:spPr>
            <a:xfrm flipH="1">
              <a:off x="2817404" y="4945342"/>
              <a:ext cx="62959" cy="157766"/>
            </a:xfrm>
            <a:custGeom>
              <a:rect b="b" l="l" r="r" t="t"/>
              <a:pathLst>
                <a:path extrusionOk="0" h="4187" w="1671">
                  <a:moveTo>
                    <a:pt x="1671" y="0"/>
                  </a:moveTo>
                  <a:lnTo>
                    <a:pt x="1671" y="0"/>
                  </a:lnTo>
                  <a:cubicBezTo>
                    <a:pt x="565" y="1106"/>
                    <a:pt x="1" y="2629"/>
                    <a:pt x="125" y="4187"/>
                  </a:cubicBezTo>
                  <a:cubicBezTo>
                    <a:pt x="362" y="3983"/>
                    <a:pt x="565" y="3746"/>
                    <a:pt x="712" y="3476"/>
                  </a:cubicBezTo>
                  <a:cubicBezTo>
                    <a:pt x="1321" y="2415"/>
                    <a:pt x="1648" y="1219"/>
                    <a:pt x="16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6"/>
            <p:cNvSpPr/>
            <p:nvPr/>
          </p:nvSpPr>
          <p:spPr>
            <a:xfrm flipH="1">
              <a:off x="3031677" y="4658033"/>
              <a:ext cx="185825" cy="180600"/>
            </a:xfrm>
            <a:custGeom>
              <a:rect b="b" l="l" r="r" t="t"/>
              <a:pathLst>
                <a:path extrusionOk="0" h="4793" w="4932">
                  <a:moveTo>
                    <a:pt x="1212" y="1"/>
                  </a:moveTo>
                  <a:cubicBezTo>
                    <a:pt x="1143" y="1"/>
                    <a:pt x="1074" y="14"/>
                    <a:pt x="1005" y="42"/>
                  </a:cubicBezTo>
                  <a:cubicBezTo>
                    <a:pt x="779" y="144"/>
                    <a:pt x="621" y="358"/>
                    <a:pt x="587" y="606"/>
                  </a:cubicBezTo>
                  <a:cubicBezTo>
                    <a:pt x="565" y="877"/>
                    <a:pt x="576" y="1159"/>
                    <a:pt x="621" y="1430"/>
                  </a:cubicBezTo>
                  <a:cubicBezTo>
                    <a:pt x="260" y="1487"/>
                    <a:pt x="0" y="1814"/>
                    <a:pt x="34" y="2175"/>
                  </a:cubicBezTo>
                  <a:cubicBezTo>
                    <a:pt x="68" y="2367"/>
                    <a:pt x="158" y="2547"/>
                    <a:pt x="294" y="2694"/>
                  </a:cubicBezTo>
                  <a:cubicBezTo>
                    <a:pt x="937" y="3506"/>
                    <a:pt x="1953" y="3913"/>
                    <a:pt x="2946" y="4229"/>
                  </a:cubicBezTo>
                  <a:cubicBezTo>
                    <a:pt x="3600" y="4432"/>
                    <a:pt x="4266" y="4624"/>
                    <a:pt x="4932" y="4793"/>
                  </a:cubicBezTo>
                  <a:cubicBezTo>
                    <a:pt x="4176" y="3292"/>
                    <a:pt x="3205" y="1746"/>
                    <a:pt x="2065" y="505"/>
                  </a:cubicBezTo>
                  <a:cubicBezTo>
                    <a:pt x="1834" y="264"/>
                    <a:pt x="1527" y="1"/>
                    <a:pt x="12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6"/>
            <p:cNvSpPr/>
            <p:nvPr/>
          </p:nvSpPr>
          <p:spPr>
            <a:xfrm flipH="1">
              <a:off x="2939819" y="4621973"/>
              <a:ext cx="113560" cy="205318"/>
            </a:xfrm>
            <a:custGeom>
              <a:rect b="b" l="l" r="r" t="t"/>
              <a:pathLst>
                <a:path extrusionOk="0" h="5449" w="3014">
                  <a:moveTo>
                    <a:pt x="2299" y="0"/>
                  </a:moveTo>
                  <a:cubicBezTo>
                    <a:pt x="2178" y="0"/>
                    <a:pt x="2054" y="26"/>
                    <a:pt x="1941" y="74"/>
                  </a:cubicBezTo>
                  <a:cubicBezTo>
                    <a:pt x="1659" y="221"/>
                    <a:pt x="1411" y="424"/>
                    <a:pt x="1219" y="672"/>
                  </a:cubicBezTo>
                  <a:cubicBezTo>
                    <a:pt x="1104" y="464"/>
                    <a:pt x="942" y="227"/>
                    <a:pt x="713" y="227"/>
                  </a:cubicBezTo>
                  <a:cubicBezTo>
                    <a:pt x="694" y="227"/>
                    <a:pt x="675" y="228"/>
                    <a:pt x="655" y="232"/>
                  </a:cubicBezTo>
                  <a:cubicBezTo>
                    <a:pt x="474" y="254"/>
                    <a:pt x="350" y="435"/>
                    <a:pt x="282" y="604"/>
                  </a:cubicBezTo>
                  <a:cubicBezTo>
                    <a:pt x="136" y="977"/>
                    <a:pt x="57" y="1383"/>
                    <a:pt x="57" y="1789"/>
                  </a:cubicBezTo>
                  <a:cubicBezTo>
                    <a:pt x="0" y="2590"/>
                    <a:pt x="0" y="3391"/>
                    <a:pt x="68" y="4193"/>
                  </a:cubicBezTo>
                  <a:cubicBezTo>
                    <a:pt x="101" y="4681"/>
                    <a:pt x="116" y="5449"/>
                    <a:pt x="420" y="5449"/>
                  </a:cubicBezTo>
                  <a:cubicBezTo>
                    <a:pt x="530" y="5449"/>
                    <a:pt x="679" y="5348"/>
                    <a:pt x="880" y="5095"/>
                  </a:cubicBezTo>
                  <a:cubicBezTo>
                    <a:pt x="1806" y="3944"/>
                    <a:pt x="2483" y="2613"/>
                    <a:pt x="2878" y="1191"/>
                  </a:cubicBezTo>
                  <a:cubicBezTo>
                    <a:pt x="2968" y="864"/>
                    <a:pt x="3013" y="458"/>
                    <a:pt x="2810" y="221"/>
                  </a:cubicBezTo>
                  <a:cubicBezTo>
                    <a:pt x="2685" y="68"/>
                    <a:pt x="2495" y="0"/>
                    <a:pt x="22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6"/>
            <p:cNvSpPr/>
            <p:nvPr/>
          </p:nvSpPr>
          <p:spPr>
            <a:xfrm flipH="1">
              <a:off x="3026553" y="4832641"/>
              <a:ext cx="206247" cy="145897"/>
            </a:xfrm>
            <a:custGeom>
              <a:rect b="b" l="l" r="r" t="t"/>
              <a:pathLst>
                <a:path extrusionOk="0" h="3872" w="5474">
                  <a:moveTo>
                    <a:pt x="5473" y="1"/>
                  </a:moveTo>
                  <a:lnTo>
                    <a:pt x="2426" y="531"/>
                  </a:lnTo>
                  <a:cubicBezTo>
                    <a:pt x="1614" y="667"/>
                    <a:pt x="734" y="847"/>
                    <a:pt x="181" y="1468"/>
                  </a:cubicBezTo>
                  <a:cubicBezTo>
                    <a:pt x="79" y="1581"/>
                    <a:pt x="11" y="1716"/>
                    <a:pt x="0" y="1874"/>
                  </a:cubicBezTo>
                  <a:cubicBezTo>
                    <a:pt x="11" y="2055"/>
                    <a:pt x="124" y="2224"/>
                    <a:pt x="294" y="2303"/>
                  </a:cubicBezTo>
                  <a:cubicBezTo>
                    <a:pt x="463" y="2370"/>
                    <a:pt x="643" y="2416"/>
                    <a:pt x="835" y="2427"/>
                  </a:cubicBezTo>
                  <a:cubicBezTo>
                    <a:pt x="734" y="2709"/>
                    <a:pt x="700" y="3014"/>
                    <a:pt x="722" y="3307"/>
                  </a:cubicBezTo>
                  <a:cubicBezTo>
                    <a:pt x="734" y="3578"/>
                    <a:pt x="926" y="3860"/>
                    <a:pt x="1196" y="3871"/>
                  </a:cubicBezTo>
                  <a:cubicBezTo>
                    <a:pt x="1309" y="3871"/>
                    <a:pt x="1433" y="3849"/>
                    <a:pt x="1546" y="3792"/>
                  </a:cubicBezTo>
                  <a:cubicBezTo>
                    <a:pt x="2550" y="3375"/>
                    <a:pt x="3318" y="2562"/>
                    <a:pt x="4063" y="1772"/>
                  </a:cubicBezTo>
                  <a:cubicBezTo>
                    <a:pt x="4627" y="1174"/>
                    <a:pt x="4909" y="599"/>
                    <a:pt x="54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6"/>
            <p:cNvSpPr/>
            <p:nvPr/>
          </p:nvSpPr>
          <p:spPr>
            <a:xfrm flipH="1">
              <a:off x="2951310" y="4845000"/>
              <a:ext cx="131005" cy="204979"/>
            </a:xfrm>
            <a:custGeom>
              <a:rect b="b" l="l" r="r" t="t"/>
              <a:pathLst>
                <a:path extrusionOk="0" h="5440" w="3477">
                  <a:moveTo>
                    <a:pt x="1039" y="0"/>
                  </a:moveTo>
                  <a:cubicBezTo>
                    <a:pt x="509" y="1444"/>
                    <a:pt x="170" y="2957"/>
                    <a:pt x="35" y="4480"/>
                  </a:cubicBezTo>
                  <a:cubicBezTo>
                    <a:pt x="1" y="4683"/>
                    <a:pt x="12" y="4875"/>
                    <a:pt x="69" y="5067"/>
                  </a:cubicBezTo>
                  <a:cubicBezTo>
                    <a:pt x="125" y="5270"/>
                    <a:pt x="294" y="5416"/>
                    <a:pt x="486" y="5439"/>
                  </a:cubicBezTo>
                  <a:cubicBezTo>
                    <a:pt x="621" y="5439"/>
                    <a:pt x="746" y="5394"/>
                    <a:pt x="847" y="5326"/>
                  </a:cubicBezTo>
                  <a:cubicBezTo>
                    <a:pt x="1163" y="5123"/>
                    <a:pt x="1377" y="4807"/>
                    <a:pt x="1592" y="4502"/>
                  </a:cubicBezTo>
                  <a:cubicBezTo>
                    <a:pt x="1851" y="4660"/>
                    <a:pt x="2122" y="4920"/>
                    <a:pt x="2393" y="5078"/>
                  </a:cubicBezTo>
                  <a:cubicBezTo>
                    <a:pt x="2533" y="5163"/>
                    <a:pt x="2708" y="5218"/>
                    <a:pt x="2873" y="5218"/>
                  </a:cubicBezTo>
                  <a:cubicBezTo>
                    <a:pt x="3016" y="5218"/>
                    <a:pt x="3151" y="5177"/>
                    <a:pt x="3251" y="5078"/>
                  </a:cubicBezTo>
                  <a:cubicBezTo>
                    <a:pt x="3476" y="4864"/>
                    <a:pt x="3443" y="4491"/>
                    <a:pt x="3364" y="4198"/>
                  </a:cubicBezTo>
                  <a:cubicBezTo>
                    <a:pt x="3149" y="3408"/>
                    <a:pt x="2788" y="2686"/>
                    <a:pt x="2416" y="1963"/>
                  </a:cubicBezTo>
                  <a:cubicBezTo>
                    <a:pt x="2043" y="1241"/>
                    <a:pt x="1648" y="519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6"/>
            <p:cNvSpPr/>
            <p:nvPr/>
          </p:nvSpPr>
          <p:spPr>
            <a:xfrm flipH="1">
              <a:off x="2841217" y="4839461"/>
              <a:ext cx="192193" cy="138135"/>
            </a:xfrm>
            <a:custGeom>
              <a:rect b="b" l="l" r="r" t="t"/>
              <a:pathLst>
                <a:path extrusionOk="0" h="3666" w="5101">
                  <a:moveTo>
                    <a:pt x="317" y="0"/>
                  </a:moveTo>
                  <a:cubicBezTo>
                    <a:pt x="194" y="0"/>
                    <a:pt x="83" y="15"/>
                    <a:pt x="1" y="57"/>
                  </a:cubicBezTo>
                  <a:cubicBezTo>
                    <a:pt x="57" y="316"/>
                    <a:pt x="362" y="610"/>
                    <a:pt x="531" y="813"/>
                  </a:cubicBezTo>
                  <a:cubicBezTo>
                    <a:pt x="734" y="1072"/>
                    <a:pt x="948" y="1332"/>
                    <a:pt x="1163" y="1580"/>
                  </a:cubicBezTo>
                  <a:cubicBezTo>
                    <a:pt x="1592" y="2054"/>
                    <a:pt x="2043" y="2517"/>
                    <a:pt x="2517" y="2934"/>
                  </a:cubicBezTo>
                  <a:cubicBezTo>
                    <a:pt x="2788" y="3205"/>
                    <a:pt x="3104" y="3419"/>
                    <a:pt x="3431" y="3600"/>
                  </a:cubicBezTo>
                  <a:cubicBezTo>
                    <a:pt x="3506" y="3642"/>
                    <a:pt x="3588" y="3665"/>
                    <a:pt x="3671" y="3665"/>
                  </a:cubicBezTo>
                  <a:cubicBezTo>
                    <a:pt x="3700" y="3665"/>
                    <a:pt x="3729" y="3662"/>
                    <a:pt x="3758" y="3656"/>
                  </a:cubicBezTo>
                  <a:cubicBezTo>
                    <a:pt x="3927" y="3600"/>
                    <a:pt x="3984" y="3397"/>
                    <a:pt x="3973" y="3228"/>
                  </a:cubicBezTo>
                  <a:cubicBezTo>
                    <a:pt x="3961" y="3058"/>
                    <a:pt x="3894" y="2889"/>
                    <a:pt x="3882" y="2720"/>
                  </a:cubicBezTo>
                  <a:cubicBezTo>
                    <a:pt x="4176" y="2584"/>
                    <a:pt x="4446" y="2426"/>
                    <a:pt x="4695" y="2235"/>
                  </a:cubicBezTo>
                  <a:cubicBezTo>
                    <a:pt x="4887" y="2099"/>
                    <a:pt x="5078" y="1919"/>
                    <a:pt x="5090" y="1682"/>
                  </a:cubicBezTo>
                  <a:cubicBezTo>
                    <a:pt x="5101" y="1445"/>
                    <a:pt x="4943" y="1253"/>
                    <a:pt x="4762" y="1106"/>
                  </a:cubicBezTo>
                  <a:cubicBezTo>
                    <a:pt x="4108" y="542"/>
                    <a:pt x="3217" y="361"/>
                    <a:pt x="2370" y="237"/>
                  </a:cubicBezTo>
                  <a:cubicBezTo>
                    <a:pt x="1953" y="181"/>
                    <a:pt x="1546" y="136"/>
                    <a:pt x="1140" y="102"/>
                  </a:cubicBezTo>
                  <a:cubicBezTo>
                    <a:pt x="936" y="78"/>
                    <a:pt x="596" y="0"/>
                    <a:pt x="3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6"/>
            <p:cNvSpPr/>
            <p:nvPr/>
          </p:nvSpPr>
          <p:spPr>
            <a:xfrm flipH="1">
              <a:off x="2828858" y="4709880"/>
              <a:ext cx="195622" cy="125324"/>
            </a:xfrm>
            <a:custGeom>
              <a:rect b="b" l="l" r="r" t="t"/>
              <a:pathLst>
                <a:path extrusionOk="0" h="3326" w="5192">
                  <a:moveTo>
                    <a:pt x="3966" y="0"/>
                  </a:moveTo>
                  <a:cubicBezTo>
                    <a:pt x="3867" y="0"/>
                    <a:pt x="3765" y="19"/>
                    <a:pt x="3668" y="43"/>
                  </a:cubicBezTo>
                  <a:cubicBezTo>
                    <a:pt x="2822" y="246"/>
                    <a:pt x="2156" y="855"/>
                    <a:pt x="1546" y="1476"/>
                  </a:cubicBezTo>
                  <a:cubicBezTo>
                    <a:pt x="1264" y="1769"/>
                    <a:pt x="982" y="2063"/>
                    <a:pt x="711" y="2379"/>
                  </a:cubicBezTo>
                  <a:cubicBezTo>
                    <a:pt x="508" y="2593"/>
                    <a:pt x="57" y="2977"/>
                    <a:pt x="0" y="3270"/>
                  </a:cubicBezTo>
                  <a:cubicBezTo>
                    <a:pt x="99" y="3312"/>
                    <a:pt x="228" y="3325"/>
                    <a:pt x="365" y="3325"/>
                  </a:cubicBezTo>
                  <a:cubicBezTo>
                    <a:pt x="558" y="3325"/>
                    <a:pt x="767" y="3299"/>
                    <a:pt x="926" y="3293"/>
                  </a:cubicBezTo>
                  <a:cubicBezTo>
                    <a:pt x="1253" y="3281"/>
                    <a:pt x="1580" y="3259"/>
                    <a:pt x="1908" y="3225"/>
                  </a:cubicBezTo>
                  <a:cubicBezTo>
                    <a:pt x="2551" y="3169"/>
                    <a:pt x="3194" y="3067"/>
                    <a:pt x="3826" y="2932"/>
                  </a:cubicBezTo>
                  <a:cubicBezTo>
                    <a:pt x="4198" y="2875"/>
                    <a:pt x="4559" y="2751"/>
                    <a:pt x="4898" y="2582"/>
                  </a:cubicBezTo>
                  <a:cubicBezTo>
                    <a:pt x="4999" y="2537"/>
                    <a:pt x="5078" y="2458"/>
                    <a:pt x="5135" y="2356"/>
                  </a:cubicBezTo>
                  <a:cubicBezTo>
                    <a:pt x="5191" y="2198"/>
                    <a:pt x="5067" y="2018"/>
                    <a:pt x="4920" y="1939"/>
                  </a:cubicBezTo>
                  <a:cubicBezTo>
                    <a:pt x="4774" y="1848"/>
                    <a:pt x="4593" y="1803"/>
                    <a:pt x="4458" y="1702"/>
                  </a:cubicBezTo>
                  <a:cubicBezTo>
                    <a:pt x="4514" y="1397"/>
                    <a:pt x="4548" y="1081"/>
                    <a:pt x="4548" y="765"/>
                  </a:cubicBezTo>
                  <a:cubicBezTo>
                    <a:pt x="4548" y="528"/>
                    <a:pt x="4514" y="269"/>
                    <a:pt x="4334" y="122"/>
                  </a:cubicBezTo>
                  <a:cubicBezTo>
                    <a:pt x="4224" y="32"/>
                    <a:pt x="4097" y="0"/>
                    <a:pt x="3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6"/>
            <p:cNvSpPr/>
            <p:nvPr/>
          </p:nvSpPr>
          <p:spPr>
            <a:xfrm flipH="1">
              <a:off x="2995544" y="4794811"/>
              <a:ext cx="84209" cy="76453"/>
            </a:xfrm>
            <a:custGeom>
              <a:rect b="b" l="l" r="r" t="t"/>
              <a:pathLst>
                <a:path extrusionOk="0" h="2029" w="2235">
                  <a:moveTo>
                    <a:pt x="1126" y="0"/>
                  </a:moveTo>
                  <a:cubicBezTo>
                    <a:pt x="1041" y="0"/>
                    <a:pt x="955" y="11"/>
                    <a:pt x="869" y="34"/>
                  </a:cubicBezTo>
                  <a:cubicBezTo>
                    <a:pt x="328" y="170"/>
                    <a:pt x="1" y="723"/>
                    <a:pt x="136" y="1264"/>
                  </a:cubicBezTo>
                  <a:cubicBezTo>
                    <a:pt x="251" y="1723"/>
                    <a:pt x="665" y="2028"/>
                    <a:pt x="1119" y="2028"/>
                  </a:cubicBezTo>
                  <a:cubicBezTo>
                    <a:pt x="1200" y="2028"/>
                    <a:pt x="1283" y="2018"/>
                    <a:pt x="1366" y="1998"/>
                  </a:cubicBezTo>
                  <a:cubicBezTo>
                    <a:pt x="1908" y="1862"/>
                    <a:pt x="2235" y="1309"/>
                    <a:pt x="2099" y="768"/>
                  </a:cubicBezTo>
                  <a:cubicBezTo>
                    <a:pt x="1985" y="312"/>
                    <a:pt x="1576" y="0"/>
                    <a:pt x="11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6" name="Google Shape;246;p6"/>
          <p:cNvSpPr/>
          <p:nvPr/>
        </p:nvSpPr>
        <p:spPr>
          <a:xfrm>
            <a:off x="7852879" y="76404"/>
            <a:ext cx="1358758" cy="36862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49" name="Google Shape;249;p7"/>
          <p:cNvSpPr txBox="1"/>
          <p:nvPr>
            <p:ph idx="1" type="body"/>
          </p:nvPr>
        </p:nvSpPr>
        <p:spPr>
          <a:xfrm>
            <a:off x="720000" y="1152475"/>
            <a:ext cx="3322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8"/>
          <p:cNvSpPr txBox="1"/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252" name="Google Shape;252;p8"/>
          <p:cNvSpPr/>
          <p:nvPr/>
        </p:nvSpPr>
        <p:spPr>
          <a:xfrm flipH="1" rot="10800000">
            <a:off x="5100268" y="3698295"/>
            <a:ext cx="4043726" cy="1447519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8"/>
          <p:cNvSpPr/>
          <p:nvPr/>
        </p:nvSpPr>
        <p:spPr>
          <a:xfrm rot="10800000">
            <a:off x="8707" y="3600004"/>
            <a:ext cx="4314469" cy="1544436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8"/>
          <p:cNvSpPr/>
          <p:nvPr/>
        </p:nvSpPr>
        <p:spPr>
          <a:xfrm>
            <a:off x="7325596" y="3825506"/>
            <a:ext cx="1818405" cy="1317986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5" name="Google Shape;255;p8"/>
          <p:cNvGrpSpPr/>
          <p:nvPr/>
        </p:nvGrpSpPr>
        <p:grpSpPr>
          <a:xfrm rot="10800000">
            <a:off x="6431023" y="4099151"/>
            <a:ext cx="1382235" cy="1064522"/>
            <a:chOff x="3294150" y="2576100"/>
            <a:chExt cx="420375" cy="323750"/>
          </a:xfrm>
        </p:grpSpPr>
        <p:sp>
          <p:nvSpPr>
            <p:cNvPr id="256" name="Google Shape;256;p8"/>
            <p:cNvSpPr/>
            <p:nvPr/>
          </p:nvSpPr>
          <p:spPr>
            <a:xfrm>
              <a:off x="3420550" y="2576100"/>
              <a:ext cx="163075" cy="160525"/>
            </a:xfrm>
            <a:custGeom>
              <a:rect b="b" l="l" r="r" t="t"/>
              <a:pathLst>
                <a:path extrusionOk="0" fill="none" h="6421" w="6523">
                  <a:moveTo>
                    <a:pt x="0" y="6421"/>
                  </a:moveTo>
                  <a:cubicBezTo>
                    <a:pt x="2246" y="5236"/>
                    <a:pt x="5247" y="2189"/>
                    <a:pt x="6522" y="0"/>
                  </a:cubicBezTo>
                </a:path>
              </a:pathLst>
            </a:custGeom>
            <a:noFill/>
            <a:ln cap="rnd" cmpd="sng" w="282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3325475" y="2600250"/>
              <a:ext cx="60400" cy="130175"/>
            </a:xfrm>
            <a:custGeom>
              <a:rect b="b" l="l" r="r" t="t"/>
              <a:pathLst>
                <a:path extrusionOk="0" h="5207" w="2416">
                  <a:moveTo>
                    <a:pt x="738" y="0"/>
                  </a:moveTo>
                  <a:cubicBezTo>
                    <a:pt x="692" y="0"/>
                    <a:pt x="646" y="9"/>
                    <a:pt x="598" y="27"/>
                  </a:cubicBezTo>
                  <a:cubicBezTo>
                    <a:pt x="463" y="83"/>
                    <a:pt x="350" y="185"/>
                    <a:pt x="294" y="320"/>
                  </a:cubicBezTo>
                  <a:cubicBezTo>
                    <a:pt x="57" y="772"/>
                    <a:pt x="0" y="1302"/>
                    <a:pt x="136" y="1799"/>
                  </a:cubicBezTo>
                  <a:cubicBezTo>
                    <a:pt x="271" y="2284"/>
                    <a:pt x="486" y="2747"/>
                    <a:pt x="779" y="3164"/>
                  </a:cubicBezTo>
                  <a:cubicBezTo>
                    <a:pt x="1016" y="3536"/>
                    <a:pt x="1264" y="3909"/>
                    <a:pt x="1546" y="4259"/>
                  </a:cubicBezTo>
                  <a:cubicBezTo>
                    <a:pt x="1761" y="4541"/>
                    <a:pt x="2088" y="5071"/>
                    <a:pt x="2415" y="5206"/>
                  </a:cubicBezTo>
                  <a:cubicBezTo>
                    <a:pt x="2325" y="4417"/>
                    <a:pt x="2144" y="3627"/>
                    <a:pt x="2032" y="2837"/>
                  </a:cubicBezTo>
                  <a:cubicBezTo>
                    <a:pt x="1907" y="2036"/>
                    <a:pt x="1749" y="1234"/>
                    <a:pt x="1366" y="524"/>
                  </a:cubicBezTo>
                  <a:cubicBezTo>
                    <a:pt x="1231" y="274"/>
                    <a:pt x="999" y="0"/>
                    <a:pt x="7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8"/>
            <p:cNvSpPr/>
            <p:nvPr/>
          </p:nvSpPr>
          <p:spPr>
            <a:xfrm>
              <a:off x="3375675" y="2591075"/>
              <a:ext cx="66625" cy="133700"/>
            </a:xfrm>
            <a:custGeom>
              <a:rect b="b" l="l" r="r" t="t"/>
              <a:pathLst>
                <a:path extrusionOk="0" h="5348" w="2665">
                  <a:moveTo>
                    <a:pt x="1714" y="1"/>
                  </a:moveTo>
                  <a:cubicBezTo>
                    <a:pt x="1479" y="1"/>
                    <a:pt x="1233" y="106"/>
                    <a:pt x="1062" y="270"/>
                  </a:cubicBezTo>
                  <a:cubicBezTo>
                    <a:pt x="813" y="529"/>
                    <a:pt x="633" y="857"/>
                    <a:pt x="554" y="1218"/>
                  </a:cubicBezTo>
                  <a:cubicBezTo>
                    <a:pt x="204" y="2403"/>
                    <a:pt x="1" y="4174"/>
                    <a:pt x="576" y="5348"/>
                  </a:cubicBezTo>
                  <a:cubicBezTo>
                    <a:pt x="926" y="5201"/>
                    <a:pt x="1254" y="4287"/>
                    <a:pt x="1434" y="3949"/>
                  </a:cubicBezTo>
                  <a:cubicBezTo>
                    <a:pt x="1694" y="3452"/>
                    <a:pt x="1942" y="2944"/>
                    <a:pt x="2168" y="2425"/>
                  </a:cubicBezTo>
                  <a:cubicBezTo>
                    <a:pt x="2427" y="1805"/>
                    <a:pt x="2664" y="1105"/>
                    <a:pt x="2393" y="496"/>
                  </a:cubicBezTo>
                  <a:cubicBezTo>
                    <a:pt x="2326" y="326"/>
                    <a:pt x="2201" y="191"/>
                    <a:pt x="2055" y="89"/>
                  </a:cubicBezTo>
                  <a:cubicBezTo>
                    <a:pt x="1952" y="28"/>
                    <a:pt x="1834" y="1"/>
                    <a:pt x="17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3392900" y="2636500"/>
              <a:ext cx="90575" cy="102925"/>
            </a:xfrm>
            <a:custGeom>
              <a:rect b="b" l="l" r="r" t="t"/>
              <a:pathLst>
                <a:path extrusionOk="0" h="4117" w="3623">
                  <a:moveTo>
                    <a:pt x="2825" y="1"/>
                  </a:moveTo>
                  <a:cubicBezTo>
                    <a:pt x="2669" y="1"/>
                    <a:pt x="2509" y="40"/>
                    <a:pt x="2370" y="112"/>
                  </a:cubicBezTo>
                  <a:cubicBezTo>
                    <a:pt x="2077" y="281"/>
                    <a:pt x="1828" y="518"/>
                    <a:pt x="1648" y="811"/>
                  </a:cubicBezTo>
                  <a:cubicBezTo>
                    <a:pt x="1253" y="1319"/>
                    <a:pt x="926" y="1861"/>
                    <a:pt x="666" y="2448"/>
                  </a:cubicBezTo>
                  <a:cubicBezTo>
                    <a:pt x="531" y="2741"/>
                    <a:pt x="0" y="3779"/>
                    <a:pt x="316" y="4061"/>
                  </a:cubicBezTo>
                  <a:cubicBezTo>
                    <a:pt x="361" y="4099"/>
                    <a:pt x="416" y="4116"/>
                    <a:pt x="478" y="4116"/>
                  </a:cubicBezTo>
                  <a:cubicBezTo>
                    <a:pt x="874" y="4116"/>
                    <a:pt x="1569" y="3434"/>
                    <a:pt x="1783" y="3249"/>
                  </a:cubicBezTo>
                  <a:cubicBezTo>
                    <a:pt x="2268" y="2809"/>
                    <a:pt x="2720" y="2335"/>
                    <a:pt x="3115" y="1804"/>
                  </a:cubicBezTo>
                  <a:cubicBezTo>
                    <a:pt x="3307" y="1567"/>
                    <a:pt x="3442" y="1308"/>
                    <a:pt x="3532" y="1014"/>
                  </a:cubicBezTo>
                  <a:cubicBezTo>
                    <a:pt x="3623" y="721"/>
                    <a:pt x="3532" y="394"/>
                    <a:pt x="3329" y="179"/>
                  </a:cubicBezTo>
                  <a:cubicBezTo>
                    <a:pt x="3194" y="57"/>
                    <a:pt x="3012" y="1"/>
                    <a:pt x="28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3333925" y="2738575"/>
              <a:ext cx="63800" cy="129000"/>
            </a:xfrm>
            <a:custGeom>
              <a:rect b="b" l="l" r="r" t="t"/>
              <a:pathLst>
                <a:path extrusionOk="0" h="5160" w="2552">
                  <a:moveTo>
                    <a:pt x="2551" y="1"/>
                  </a:moveTo>
                  <a:lnTo>
                    <a:pt x="2551" y="1"/>
                  </a:lnTo>
                  <a:cubicBezTo>
                    <a:pt x="2201" y="68"/>
                    <a:pt x="1863" y="565"/>
                    <a:pt x="1637" y="824"/>
                  </a:cubicBezTo>
                  <a:cubicBezTo>
                    <a:pt x="1344" y="1129"/>
                    <a:pt x="1073" y="1468"/>
                    <a:pt x="825" y="1817"/>
                  </a:cubicBezTo>
                  <a:cubicBezTo>
                    <a:pt x="509" y="2201"/>
                    <a:pt x="283" y="2653"/>
                    <a:pt x="136" y="3126"/>
                  </a:cubicBezTo>
                  <a:cubicBezTo>
                    <a:pt x="1" y="3657"/>
                    <a:pt x="46" y="4221"/>
                    <a:pt x="283" y="4718"/>
                  </a:cubicBezTo>
                  <a:cubicBezTo>
                    <a:pt x="351" y="4875"/>
                    <a:pt x="452" y="5011"/>
                    <a:pt x="599" y="5101"/>
                  </a:cubicBezTo>
                  <a:cubicBezTo>
                    <a:pt x="670" y="5142"/>
                    <a:pt x="741" y="5160"/>
                    <a:pt x="810" y="5160"/>
                  </a:cubicBezTo>
                  <a:cubicBezTo>
                    <a:pt x="1049" y="5160"/>
                    <a:pt x="1269" y="4948"/>
                    <a:pt x="1400" y="4729"/>
                  </a:cubicBezTo>
                  <a:cubicBezTo>
                    <a:pt x="1806" y="4052"/>
                    <a:pt x="1987" y="3239"/>
                    <a:pt x="2111" y="2427"/>
                  </a:cubicBezTo>
                  <a:cubicBezTo>
                    <a:pt x="2246" y="1614"/>
                    <a:pt x="2438" y="813"/>
                    <a:pt x="25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3294150" y="2659975"/>
              <a:ext cx="97650" cy="92800"/>
            </a:xfrm>
            <a:custGeom>
              <a:rect b="b" l="l" r="r" t="t"/>
              <a:pathLst>
                <a:path extrusionOk="0" h="3712" w="3906">
                  <a:moveTo>
                    <a:pt x="471" y="0"/>
                  </a:moveTo>
                  <a:cubicBezTo>
                    <a:pt x="334" y="0"/>
                    <a:pt x="205" y="50"/>
                    <a:pt x="114" y="177"/>
                  </a:cubicBezTo>
                  <a:cubicBezTo>
                    <a:pt x="35" y="312"/>
                    <a:pt x="1" y="470"/>
                    <a:pt x="12" y="628"/>
                  </a:cubicBezTo>
                  <a:cubicBezTo>
                    <a:pt x="12" y="1147"/>
                    <a:pt x="204" y="1644"/>
                    <a:pt x="554" y="2028"/>
                  </a:cubicBezTo>
                  <a:cubicBezTo>
                    <a:pt x="870" y="2377"/>
                    <a:pt x="1253" y="2660"/>
                    <a:pt x="1682" y="2863"/>
                  </a:cubicBezTo>
                  <a:cubicBezTo>
                    <a:pt x="2032" y="3054"/>
                    <a:pt x="2404" y="3224"/>
                    <a:pt x="2777" y="3370"/>
                  </a:cubicBezTo>
                  <a:cubicBezTo>
                    <a:pt x="3045" y="3480"/>
                    <a:pt x="3462" y="3711"/>
                    <a:pt x="3781" y="3711"/>
                  </a:cubicBezTo>
                  <a:cubicBezTo>
                    <a:pt x="3824" y="3711"/>
                    <a:pt x="3866" y="3707"/>
                    <a:pt x="3905" y="3698"/>
                  </a:cubicBezTo>
                  <a:cubicBezTo>
                    <a:pt x="3476" y="3054"/>
                    <a:pt x="2980" y="2456"/>
                    <a:pt x="2517" y="1824"/>
                  </a:cubicBezTo>
                  <a:cubicBezTo>
                    <a:pt x="2066" y="1181"/>
                    <a:pt x="1581" y="572"/>
                    <a:pt x="960" y="166"/>
                  </a:cubicBezTo>
                  <a:cubicBezTo>
                    <a:pt x="818" y="73"/>
                    <a:pt x="638" y="0"/>
                    <a:pt x="4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8"/>
            <p:cNvSpPr/>
            <p:nvPr/>
          </p:nvSpPr>
          <p:spPr>
            <a:xfrm>
              <a:off x="3382450" y="2763975"/>
              <a:ext cx="59000" cy="135875"/>
            </a:xfrm>
            <a:custGeom>
              <a:rect b="b" l="l" r="r" t="t"/>
              <a:pathLst>
                <a:path extrusionOk="0" h="5435" w="2360">
                  <a:moveTo>
                    <a:pt x="678" y="0"/>
                  </a:moveTo>
                  <a:cubicBezTo>
                    <a:pt x="1" y="1106"/>
                    <a:pt x="35" y="2900"/>
                    <a:pt x="272" y="4119"/>
                  </a:cubicBezTo>
                  <a:cubicBezTo>
                    <a:pt x="339" y="4469"/>
                    <a:pt x="452" y="4830"/>
                    <a:pt x="689" y="5101"/>
                  </a:cubicBezTo>
                  <a:cubicBezTo>
                    <a:pt x="861" y="5297"/>
                    <a:pt x="1122" y="5434"/>
                    <a:pt x="1378" y="5434"/>
                  </a:cubicBezTo>
                  <a:cubicBezTo>
                    <a:pt x="1474" y="5434"/>
                    <a:pt x="1570" y="5415"/>
                    <a:pt x="1660" y="5372"/>
                  </a:cubicBezTo>
                  <a:cubicBezTo>
                    <a:pt x="1818" y="5281"/>
                    <a:pt x="1953" y="5157"/>
                    <a:pt x="2032" y="4999"/>
                  </a:cubicBezTo>
                  <a:cubicBezTo>
                    <a:pt x="2359" y="4424"/>
                    <a:pt x="2190" y="3690"/>
                    <a:pt x="1987" y="3058"/>
                  </a:cubicBezTo>
                  <a:cubicBezTo>
                    <a:pt x="1806" y="2528"/>
                    <a:pt x="1614" y="1998"/>
                    <a:pt x="1400" y="1467"/>
                  </a:cubicBezTo>
                  <a:cubicBezTo>
                    <a:pt x="1265" y="1117"/>
                    <a:pt x="1016" y="181"/>
                    <a:pt x="6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8"/>
            <p:cNvSpPr/>
            <p:nvPr/>
          </p:nvSpPr>
          <p:spPr>
            <a:xfrm>
              <a:off x="3403900" y="2764125"/>
              <a:ext cx="93400" cy="100900"/>
            </a:xfrm>
            <a:custGeom>
              <a:rect b="b" l="l" r="r" t="t"/>
              <a:pathLst>
                <a:path extrusionOk="0" h="4036" w="3736">
                  <a:moveTo>
                    <a:pt x="477" y="1"/>
                  </a:moveTo>
                  <a:cubicBezTo>
                    <a:pt x="410" y="1"/>
                    <a:pt x="351" y="19"/>
                    <a:pt x="305" y="62"/>
                  </a:cubicBezTo>
                  <a:cubicBezTo>
                    <a:pt x="0" y="367"/>
                    <a:pt x="565" y="1371"/>
                    <a:pt x="711" y="1664"/>
                  </a:cubicBezTo>
                  <a:cubicBezTo>
                    <a:pt x="1005" y="2240"/>
                    <a:pt x="1354" y="2770"/>
                    <a:pt x="1761" y="3267"/>
                  </a:cubicBezTo>
                  <a:cubicBezTo>
                    <a:pt x="1953" y="3549"/>
                    <a:pt x="2212" y="3774"/>
                    <a:pt x="2505" y="3944"/>
                  </a:cubicBezTo>
                  <a:cubicBezTo>
                    <a:pt x="2637" y="4002"/>
                    <a:pt x="2787" y="4035"/>
                    <a:pt x="2934" y="4035"/>
                  </a:cubicBezTo>
                  <a:cubicBezTo>
                    <a:pt x="3129" y="4035"/>
                    <a:pt x="3318" y="3977"/>
                    <a:pt x="3453" y="3842"/>
                  </a:cubicBezTo>
                  <a:cubicBezTo>
                    <a:pt x="3668" y="3605"/>
                    <a:pt x="3735" y="3289"/>
                    <a:pt x="3634" y="2996"/>
                  </a:cubicBezTo>
                  <a:cubicBezTo>
                    <a:pt x="3544" y="2703"/>
                    <a:pt x="3386" y="2443"/>
                    <a:pt x="3183" y="2217"/>
                  </a:cubicBezTo>
                  <a:cubicBezTo>
                    <a:pt x="2765" y="1709"/>
                    <a:pt x="2302" y="1236"/>
                    <a:pt x="1806" y="818"/>
                  </a:cubicBezTo>
                  <a:cubicBezTo>
                    <a:pt x="1584" y="644"/>
                    <a:pt x="876" y="1"/>
                    <a:pt x="4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3405025" y="2695925"/>
              <a:ext cx="120475" cy="54275"/>
            </a:xfrm>
            <a:custGeom>
              <a:rect b="b" l="l" r="r" t="t"/>
              <a:pathLst>
                <a:path extrusionOk="0" h="2171" w="4819">
                  <a:moveTo>
                    <a:pt x="3561" y="0"/>
                  </a:moveTo>
                  <a:cubicBezTo>
                    <a:pt x="3460" y="0"/>
                    <a:pt x="3360" y="9"/>
                    <a:pt x="3262" y="25"/>
                  </a:cubicBezTo>
                  <a:cubicBezTo>
                    <a:pt x="2799" y="127"/>
                    <a:pt x="2359" y="330"/>
                    <a:pt x="1964" y="601"/>
                  </a:cubicBezTo>
                  <a:cubicBezTo>
                    <a:pt x="1716" y="759"/>
                    <a:pt x="1" y="1752"/>
                    <a:pt x="305" y="2090"/>
                  </a:cubicBezTo>
                  <a:cubicBezTo>
                    <a:pt x="362" y="2152"/>
                    <a:pt x="525" y="2171"/>
                    <a:pt x="715" y="2171"/>
                  </a:cubicBezTo>
                  <a:cubicBezTo>
                    <a:pt x="1015" y="2171"/>
                    <a:pt x="1382" y="2124"/>
                    <a:pt x="1513" y="2124"/>
                  </a:cubicBezTo>
                  <a:cubicBezTo>
                    <a:pt x="1908" y="2102"/>
                    <a:pt x="2303" y="2079"/>
                    <a:pt x="2697" y="2023"/>
                  </a:cubicBezTo>
                  <a:cubicBezTo>
                    <a:pt x="3375" y="1932"/>
                    <a:pt x="4097" y="1774"/>
                    <a:pt x="4593" y="1278"/>
                  </a:cubicBezTo>
                  <a:cubicBezTo>
                    <a:pt x="4672" y="1199"/>
                    <a:pt x="4740" y="1097"/>
                    <a:pt x="4785" y="985"/>
                  </a:cubicBezTo>
                  <a:cubicBezTo>
                    <a:pt x="4819" y="759"/>
                    <a:pt x="4751" y="533"/>
                    <a:pt x="4582" y="386"/>
                  </a:cubicBezTo>
                  <a:cubicBezTo>
                    <a:pt x="4315" y="120"/>
                    <a:pt x="3936" y="0"/>
                    <a:pt x="35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3413475" y="2752300"/>
              <a:ext cx="114575" cy="52550"/>
            </a:xfrm>
            <a:custGeom>
              <a:rect b="b" l="l" r="r" t="t"/>
              <a:pathLst>
                <a:path extrusionOk="0" h="2102" w="4583">
                  <a:moveTo>
                    <a:pt x="1366" y="0"/>
                  </a:moveTo>
                  <a:cubicBezTo>
                    <a:pt x="731" y="0"/>
                    <a:pt x="0" y="58"/>
                    <a:pt x="35" y="343"/>
                  </a:cubicBezTo>
                  <a:cubicBezTo>
                    <a:pt x="57" y="546"/>
                    <a:pt x="836" y="930"/>
                    <a:pt x="1005" y="1032"/>
                  </a:cubicBezTo>
                  <a:cubicBezTo>
                    <a:pt x="1344" y="1246"/>
                    <a:pt x="1694" y="1438"/>
                    <a:pt x="2043" y="1618"/>
                  </a:cubicBezTo>
                  <a:cubicBezTo>
                    <a:pt x="2556" y="1879"/>
                    <a:pt x="3114" y="2101"/>
                    <a:pt x="3674" y="2101"/>
                  </a:cubicBezTo>
                  <a:cubicBezTo>
                    <a:pt x="3792" y="2101"/>
                    <a:pt x="3911" y="2091"/>
                    <a:pt x="4030" y="2070"/>
                  </a:cubicBezTo>
                  <a:cubicBezTo>
                    <a:pt x="4154" y="2047"/>
                    <a:pt x="4266" y="2002"/>
                    <a:pt x="4357" y="1923"/>
                  </a:cubicBezTo>
                  <a:cubicBezTo>
                    <a:pt x="4515" y="1765"/>
                    <a:pt x="4582" y="1539"/>
                    <a:pt x="4526" y="1314"/>
                  </a:cubicBezTo>
                  <a:cubicBezTo>
                    <a:pt x="4447" y="840"/>
                    <a:pt x="4063" y="479"/>
                    <a:pt x="3635" y="275"/>
                  </a:cubicBezTo>
                  <a:cubicBezTo>
                    <a:pt x="3194" y="106"/>
                    <a:pt x="2721" y="27"/>
                    <a:pt x="2235" y="27"/>
                  </a:cubicBezTo>
                  <a:cubicBezTo>
                    <a:pt x="2123" y="23"/>
                    <a:pt x="1763" y="0"/>
                    <a:pt x="13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3376250" y="2702200"/>
              <a:ext cx="55325" cy="99925"/>
            </a:xfrm>
            <a:custGeom>
              <a:rect b="b" l="l" r="r" t="t"/>
              <a:pathLst>
                <a:path extrusionOk="0" h="3997" w="2213">
                  <a:moveTo>
                    <a:pt x="688" y="0"/>
                  </a:moveTo>
                  <a:cubicBezTo>
                    <a:pt x="582" y="0"/>
                    <a:pt x="477" y="45"/>
                    <a:pt x="407" y="124"/>
                  </a:cubicBezTo>
                  <a:cubicBezTo>
                    <a:pt x="305" y="226"/>
                    <a:pt x="238" y="339"/>
                    <a:pt x="204" y="474"/>
                  </a:cubicBezTo>
                  <a:cubicBezTo>
                    <a:pt x="1" y="1128"/>
                    <a:pt x="46" y="1839"/>
                    <a:pt x="316" y="2471"/>
                  </a:cubicBezTo>
                  <a:cubicBezTo>
                    <a:pt x="520" y="2945"/>
                    <a:pt x="1039" y="3983"/>
                    <a:pt x="1637" y="3995"/>
                  </a:cubicBezTo>
                  <a:cubicBezTo>
                    <a:pt x="1650" y="3996"/>
                    <a:pt x="1663" y="3997"/>
                    <a:pt x="1677" y="3997"/>
                  </a:cubicBezTo>
                  <a:cubicBezTo>
                    <a:pt x="1767" y="3997"/>
                    <a:pt x="1863" y="3965"/>
                    <a:pt x="1941" y="3916"/>
                  </a:cubicBezTo>
                  <a:cubicBezTo>
                    <a:pt x="2190" y="3758"/>
                    <a:pt x="2212" y="3408"/>
                    <a:pt x="2190" y="3115"/>
                  </a:cubicBezTo>
                  <a:cubicBezTo>
                    <a:pt x="2111" y="2043"/>
                    <a:pt x="1693" y="1027"/>
                    <a:pt x="1016" y="203"/>
                  </a:cubicBezTo>
                  <a:cubicBezTo>
                    <a:pt x="948" y="113"/>
                    <a:pt x="869" y="45"/>
                    <a:pt x="779" y="11"/>
                  </a:cubicBezTo>
                  <a:cubicBezTo>
                    <a:pt x="749" y="4"/>
                    <a:pt x="719" y="0"/>
                    <a:pt x="688" y="0"/>
                  </a:cubicBezTo>
                  <a:close/>
                </a:path>
              </a:pathLst>
            </a:custGeom>
            <a:solidFill>
              <a:srgbClr val="FFB00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8"/>
            <p:cNvSpPr/>
            <p:nvPr/>
          </p:nvSpPr>
          <p:spPr>
            <a:xfrm>
              <a:off x="3555400" y="2589625"/>
              <a:ext cx="34700" cy="183125"/>
            </a:xfrm>
            <a:custGeom>
              <a:rect b="b" l="l" r="r" t="t"/>
              <a:pathLst>
                <a:path extrusionOk="0" fill="none" h="7325" w="1388">
                  <a:moveTo>
                    <a:pt x="812" y="1"/>
                  </a:moveTo>
                  <a:cubicBezTo>
                    <a:pt x="0" y="2416"/>
                    <a:pt x="214" y="5067"/>
                    <a:pt x="1388" y="7324"/>
                  </a:cubicBezTo>
                </a:path>
              </a:pathLst>
            </a:custGeom>
            <a:noFill/>
            <a:ln cap="rnd" cmpd="sng" w="282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8"/>
            <p:cNvSpPr/>
            <p:nvPr/>
          </p:nvSpPr>
          <p:spPr>
            <a:xfrm>
              <a:off x="3484575" y="2808800"/>
              <a:ext cx="101575" cy="30925"/>
            </a:xfrm>
            <a:custGeom>
              <a:rect b="b" l="l" r="r" t="t"/>
              <a:pathLst>
                <a:path extrusionOk="0" h="1237" w="4063">
                  <a:moveTo>
                    <a:pt x="1760" y="0"/>
                  </a:moveTo>
                  <a:cubicBezTo>
                    <a:pt x="1341" y="0"/>
                    <a:pt x="925" y="32"/>
                    <a:pt x="520" y="159"/>
                  </a:cubicBezTo>
                  <a:cubicBezTo>
                    <a:pt x="271" y="227"/>
                    <a:pt x="1" y="396"/>
                    <a:pt x="46" y="645"/>
                  </a:cubicBezTo>
                  <a:cubicBezTo>
                    <a:pt x="68" y="746"/>
                    <a:pt x="125" y="837"/>
                    <a:pt x="215" y="904"/>
                  </a:cubicBezTo>
                  <a:cubicBezTo>
                    <a:pt x="477" y="1115"/>
                    <a:pt x="801" y="1237"/>
                    <a:pt x="1132" y="1237"/>
                  </a:cubicBezTo>
                  <a:cubicBezTo>
                    <a:pt x="1172" y="1237"/>
                    <a:pt x="1213" y="1235"/>
                    <a:pt x="1253" y="1231"/>
                  </a:cubicBezTo>
                  <a:cubicBezTo>
                    <a:pt x="1637" y="1209"/>
                    <a:pt x="1998" y="1119"/>
                    <a:pt x="2348" y="972"/>
                  </a:cubicBezTo>
                  <a:cubicBezTo>
                    <a:pt x="2652" y="859"/>
                    <a:pt x="2957" y="724"/>
                    <a:pt x="3251" y="577"/>
                  </a:cubicBezTo>
                  <a:cubicBezTo>
                    <a:pt x="3487" y="453"/>
                    <a:pt x="3928" y="306"/>
                    <a:pt x="4063" y="80"/>
                  </a:cubicBezTo>
                  <a:cubicBezTo>
                    <a:pt x="3487" y="35"/>
                    <a:pt x="2878" y="47"/>
                    <a:pt x="2291" y="13"/>
                  </a:cubicBezTo>
                  <a:cubicBezTo>
                    <a:pt x="2114" y="6"/>
                    <a:pt x="1937" y="0"/>
                    <a:pt x="17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3485425" y="2755525"/>
              <a:ext cx="97075" cy="53250"/>
            </a:xfrm>
            <a:custGeom>
              <a:rect b="b" l="l" r="r" t="t"/>
              <a:pathLst>
                <a:path extrusionOk="0" h="2130" w="3883">
                  <a:moveTo>
                    <a:pt x="845" y="1"/>
                  </a:moveTo>
                  <a:cubicBezTo>
                    <a:pt x="775" y="1"/>
                    <a:pt x="704" y="7"/>
                    <a:pt x="632" y="22"/>
                  </a:cubicBezTo>
                  <a:cubicBezTo>
                    <a:pt x="192" y="90"/>
                    <a:pt x="1" y="609"/>
                    <a:pt x="271" y="959"/>
                  </a:cubicBezTo>
                  <a:cubicBezTo>
                    <a:pt x="429" y="1173"/>
                    <a:pt x="644" y="1354"/>
                    <a:pt x="892" y="1467"/>
                  </a:cubicBezTo>
                  <a:cubicBezTo>
                    <a:pt x="1533" y="1805"/>
                    <a:pt x="2448" y="2129"/>
                    <a:pt x="3260" y="2129"/>
                  </a:cubicBezTo>
                  <a:cubicBezTo>
                    <a:pt x="3477" y="2129"/>
                    <a:pt x="3687" y="2106"/>
                    <a:pt x="3882" y="2053"/>
                  </a:cubicBezTo>
                  <a:cubicBezTo>
                    <a:pt x="3837" y="1783"/>
                    <a:pt x="3217" y="1410"/>
                    <a:pt x="3002" y="1230"/>
                  </a:cubicBezTo>
                  <a:cubicBezTo>
                    <a:pt x="2675" y="959"/>
                    <a:pt x="2348" y="711"/>
                    <a:pt x="1998" y="474"/>
                  </a:cubicBezTo>
                  <a:cubicBezTo>
                    <a:pt x="1651" y="233"/>
                    <a:pt x="1255" y="1"/>
                    <a:pt x="8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3525975" y="2729700"/>
              <a:ext cx="74300" cy="72550"/>
            </a:xfrm>
            <a:custGeom>
              <a:rect b="b" l="l" r="r" t="t"/>
              <a:pathLst>
                <a:path extrusionOk="0" h="2902" w="2972">
                  <a:moveTo>
                    <a:pt x="688" y="1"/>
                  </a:moveTo>
                  <a:cubicBezTo>
                    <a:pt x="315" y="1"/>
                    <a:pt x="0" y="382"/>
                    <a:pt x="161" y="785"/>
                  </a:cubicBezTo>
                  <a:cubicBezTo>
                    <a:pt x="240" y="1022"/>
                    <a:pt x="376" y="1236"/>
                    <a:pt x="556" y="1416"/>
                  </a:cubicBezTo>
                  <a:cubicBezTo>
                    <a:pt x="872" y="1766"/>
                    <a:pt x="1211" y="2093"/>
                    <a:pt x="1595" y="2376"/>
                  </a:cubicBezTo>
                  <a:cubicBezTo>
                    <a:pt x="1768" y="2491"/>
                    <a:pt x="2277" y="2901"/>
                    <a:pt x="2577" y="2901"/>
                  </a:cubicBezTo>
                  <a:cubicBezTo>
                    <a:pt x="2629" y="2901"/>
                    <a:pt x="2675" y="2889"/>
                    <a:pt x="2712" y="2861"/>
                  </a:cubicBezTo>
                  <a:cubicBezTo>
                    <a:pt x="2971" y="2669"/>
                    <a:pt x="2463" y="1890"/>
                    <a:pt x="2339" y="1676"/>
                  </a:cubicBezTo>
                  <a:cubicBezTo>
                    <a:pt x="2102" y="1258"/>
                    <a:pt x="1820" y="864"/>
                    <a:pt x="1493" y="502"/>
                  </a:cubicBezTo>
                  <a:cubicBezTo>
                    <a:pt x="1358" y="333"/>
                    <a:pt x="1177" y="186"/>
                    <a:pt x="985" y="85"/>
                  </a:cubicBezTo>
                  <a:cubicBezTo>
                    <a:pt x="887" y="27"/>
                    <a:pt x="786" y="1"/>
                    <a:pt x="6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8"/>
            <p:cNvSpPr/>
            <p:nvPr/>
          </p:nvSpPr>
          <p:spPr>
            <a:xfrm>
              <a:off x="3594025" y="2803475"/>
              <a:ext cx="89750" cy="59550"/>
            </a:xfrm>
            <a:custGeom>
              <a:rect b="b" l="l" r="r" t="t"/>
              <a:pathLst>
                <a:path extrusionOk="0" h="2382" w="3590">
                  <a:moveTo>
                    <a:pt x="1" y="0"/>
                  </a:moveTo>
                  <a:cubicBezTo>
                    <a:pt x="1" y="260"/>
                    <a:pt x="317" y="576"/>
                    <a:pt x="464" y="779"/>
                  </a:cubicBezTo>
                  <a:cubicBezTo>
                    <a:pt x="644" y="1038"/>
                    <a:pt x="847" y="1286"/>
                    <a:pt x="1062" y="1512"/>
                  </a:cubicBezTo>
                  <a:cubicBezTo>
                    <a:pt x="1299" y="1794"/>
                    <a:pt x="1581" y="2031"/>
                    <a:pt x="1908" y="2200"/>
                  </a:cubicBezTo>
                  <a:cubicBezTo>
                    <a:pt x="2149" y="2321"/>
                    <a:pt x="2415" y="2381"/>
                    <a:pt x="2682" y="2381"/>
                  </a:cubicBezTo>
                  <a:cubicBezTo>
                    <a:pt x="2816" y="2381"/>
                    <a:pt x="2950" y="2366"/>
                    <a:pt x="3082" y="2336"/>
                  </a:cubicBezTo>
                  <a:cubicBezTo>
                    <a:pt x="3206" y="2302"/>
                    <a:pt x="3319" y="2246"/>
                    <a:pt x="3409" y="2155"/>
                  </a:cubicBezTo>
                  <a:cubicBezTo>
                    <a:pt x="3589" y="1952"/>
                    <a:pt x="3443" y="1681"/>
                    <a:pt x="3262" y="1523"/>
                  </a:cubicBezTo>
                  <a:cubicBezTo>
                    <a:pt x="2833" y="1129"/>
                    <a:pt x="2269" y="880"/>
                    <a:pt x="1694" y="666"/>
                  </a:cubicBezTo>
                  <a:cubicBezTo>
                    <a:pt x="1129" y="451"/>
                    <a:pt x="565" y="192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3520975" y="2809675"/>
              <a:ext cx="82400" cy="60175"/>
            </a:xfrm>
            <a:custGeom>
              <a:rect b="b" l="l" r="r" t="t"/>
              <a:pathLst>
                <a:path extrusionOk="0" h="2407" w="3296">
                  <a:moveTo>
                    <a:pt x="3284" y="0"/>
                  </a:moveTo>
                  <a:cubicBezTo>
                    <a:pt x="2754" y="226"/>
                    <a:pt x="2246" y="497"/>
                    <a:pt x="1716" y="734"/>
                  </a:cubicBezTo>
                  <a:cubicBezTo>
                    <a:pt x="1196" y="971"/>
                    <a:pt x="677" y="1230"/>
                    <a:pt x="282" y="1625"/>
                  </a:cubicBezTo>
                  <a:cubicBezTo>
                    <a:pt x="124" y="1783"/>
                    <a:pt x="0" y="2054"/>
                    <a:pt x="181" y="2235"/>
                  </a:cubicBezTo>
                  <a:cubicBezTo>
                    <a:pt x="260" y="2314"/>
                    <a:pt x="373" y="2359"/>
                    <a:pt x="486" y="2381"/>
                  </a:cubicBezTo>
                  <a:cubicBezTo>
                    <a:pt x="580" y="2398"/>
                    <a:pt x="675" y="2407"/>
                    <a:pt x="771" y="2407"/>
                  </a:cubicBezTo>
                  <a:cubicBezTo>
                    <a:pt x="1053" y="2407"/>
                    <a:pt x="1336" y="2333"/>
                    <a:pt x="1580" y="2189"/>
                  </a:cubicBezTo>
                  <a:cubicBezTo>
                    <a:pt x="1874" y="2009"/>
                    <a:pt x="2144" y="1772"/>
                    <a:pt x="2347" y="1501"/>
                  </a:cubicBezTo>
                  <a:cubicBezTo>
                    <a:pt x="2539" y="1264"/>
                    <a:pt x="2720" y="1027"/>
                    <a:pt x="2878" y="779"/>
                  </a:cubicBezTo>
                  <a:cubicBezTo>
                    <a:pt x="3013" y="565"/>
                    <a:pt x="3295" y="249"/>
                    <a:pt x="32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8"/>
            <p:cNvSpPr/>
            <p:nvPr/>
          </p:nvSpPr>
          <p:spPr>
            <a:xfrm>
              <a:off x="3612650" y="2792525"/>
              <a:ext cx="101875" cy="35825"/>
            </a:xfrm>
            <a:custGeom>
              <a:rect b="b" l="l" r="r" t="t"/>
              <a:pathLst>
                <a:path extrusionOk="0" h="1433" w="4075">
                  <a:moveTo>
                    <a:pt x="2886" y="1"/>
                  </a:moveTo>
                  <a:cubicBezTo>
                    <a:pt x="2728" y="1"/>
                    <a:pt x="2568" y="14"/>
                    <a:pt x="2416" y="32"/>
                  </a:cubicBezTo>
                  <a:cubicBezTo>
                    <a:pt x="1998" y="77"/>
                    <a:pt x="1580" y="145"/>
                    <a:pt x="1174" y="224"/>
                  </a:cubicBezTo>
                  <a:cubicBezTo>
                    <a:pt x="892" y="280"/>
                    <a:pt x="181" y="314"/>
                    <a:pt x="1" y="540"/>
                  </a:cubicBezTo>
                  <a:cubicBezTo>
                    <a:pt x="700" y="1183"/>
                    <a:pt x="1998" y="1420"/>
                    <a:pt x="2923" y="1431"/>
                  </a:cubicBezTo>
                  <a:cubicBezTo>
                    <a:pt x="2950" y="1432"/>
                    <a:pt x="2976" y="1433"/>
                    <a:pt x="3003" y="1433"/>
                  </a:cubicBezTo>
                  <a:cubicBezTo>
                    <a:pt x="3245" y="1433"/>
                    <a:pt x="3478" y="1385"/>
                    <a:pt x="3702" y="1273"/>
                  </a:cubicBezTo>
                  <a:cubicBezTo>
                    <a:pt x="3939" y="1149"/>
                    <a:pt x="4074" y="878"/>
                    <a:pt x="4029" y="607"/>
                  </a:cubicBezTo>
                  <a:cubicBezTo>
                    <a:pt x="3995" y="472"/>
                    <a:pt x="3928" y="370"/>
                    <a:pt x="3826" y="280"/>
                  </a:cubicBezTo>
                  <a:cubicBezTo>
                    <a:pt x="3571" y="64"/>
                    <a:pt x="3231" y="1"/>
                    <a:pt x="28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3611525" y="2747250"/>
              <a:ext cx="91725" cy="52875"/>
            </a:xfrm>
            <a:custGeom>
              <a:rect b="b" l="l" r="r" t="t"/>
              <a:pathLst>
                <a:path extrusionOk="0" h="2115" w="3669">
                  <a:moveTo>
                    <a:pt x="2907" y="0"/>
                  </a:moveTo>
                  <a:cubicBezTo>
                    <a:pt x="2865" y="0"/>
                    <a:pt x="2821" y="5"/>
                    <a:pt x="2776" y="15"/>
                  </a:cubicBezTo>
                  <a:cubicBezTo>
                    <a:pt x="2551" y="49"/>
                    <a:pt x="2336" y="116"/>
                    <a:pt x="2145" y="229"/>
                  </a:cubicBezTo>
                  <a:cubicBezTo>
                    <a:pt x="1716" y="455"/>
                    <a:pt x="1310" y="726"/>
                    <a:pt x="937" y="1030"/>
                  </a:cubicBezTo>
                  <a:cubicBezTo>
                    <a:pt x="745" y="1188"/>
                    <a:pt x="1" y="1730"/>
                    <a:pt x="170" y="2001"/>
                  </a:cubicBezTo>
                  <a:cubicBezTo>
                    <a:pt x="224" y="2084"/>
                    <a:pt x="346" y="2114"/>
                    <a:pt x="493" y="2114"/>
                  </a:cubicBezTo>
                  <a:cubicBezTo>
                    <a:pt x="803" y="2114"/>
                    <a:pt x="1228" y="1983"/>
                    <a:pt x="1389" y="1944"/>
                  </a:cubicBezTo>
                  <a:cubicBezTo>
                    <a:pt x="1840" y="1809"/>
                    <a:pt x="2280" y="1640"/>
                    <a:pt x="2697" y="1425"/>
                  </a:cubicBezTo>
                  <a:cubicBezTo>
                    <a:pt x="2934" y="1313"/>
                    <a:pt x="3138" y="1166"/>
                    <a:pt x="3296" y="974"/>
                  </a:cubicBezTo>
                  <a:cubicBezTo>
                    <a:pt x="3669" y="611"/>
                    <a:pt x="3385" y="0"/>
                    <a:pt x="290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8"/>
            <p:cNvSpPr/>
            <p:nvPr/>
          </p:nvSpPr>
          <p:spPr>
            <a:xfrm>
              <a:off x="3576275" y="2707900"/>
              <a:ext cx="35275" cy="86350"/>
            </a:xfrm>
            <a:custGeom>
              <a:rect b="b" l="l" r="r" t="t"/>
              <a:pathLst>
                <a:path extrusionOk="0" h="3454" w="1411">
                  <a:moveTo>
                    <a:pt x="749" y="1"/>
                  </a:moveTo>
                  <a:cubicBezTo>
                    <a:pt x="648" y="1"/>
                    <a:pt x="548" y="31"/>
                    <a:pt x="463" y="88"/>
                  </a:cubicBezTo>
                  <a:cubicBezTo>
                    <a:pt x="169" y="302"/>
                    <a:pt x="0" y="641"/>
                    <a:pt x="11" y="1002"/>
                  </a:cubicBezTo>
                  <a:cubicBezTo>
                    <a:pt x="11" y="1352"/>
                    <a:pt x="90" y="1702"/>
                    <a:pt x="237" y="2018"/>
                  </a:cubicBezTo>
                  <a:cubicBezTo>
                    <a:pt x="301" y="2209"/>
                    <a:pt x="726" y="3454"/>
                    <a:pt x="1020" y="3454"/>
                  </a:cubicBezTo>
                  <a:cubicBezTo>
                    <a:pt x="1038" y="3454"/>
                    <a:pt x="1055" y="3449"/>
                    <a:pt x="1072" y="3439"/>
                  </a:cubicBezTo>
                  <a:cubicBezTo>
                    <a:pt x="1207" y="3360"/>
                    <a:pt x="1241" y="2729"/>
                    <a:pt x="1264" y="2571"/>
                  </a:cubicBezTo>
                  <a:cubicBezTo>
                    <a:pt x="1320" y="2288"/>
                    <a:pt x="1354" y="1995"/>
                    <a:pt x="1377" y="1702"/>
                  </a:cubicBezTo>
                  <a:cubicBezTo>
                    <a:pt x="1411" y="1194"/>
                    <a:pt x="1388" y="641"/>
                    <a:pt x="1106" y="223"/>
                  </a:cubicBezTo>
                  <a:cubicBezTo>
                    <a:pt x="1061" y="144"/>
                    <a:pt x="993" y="77"/>
                    <a:pt x="925" y="32"/>
                  </a:cubicBezTo>
                  <a:cubicBezTo>
                    <a:pt x="867" y="11"/>
                    <a:pt x="808" y="1"/>
                    <a:pt x="7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3603900" y="2716575"/>
              <a:ext cx="54475" cy="77900"/>
            </a:xfrm>
            <a:custGeom>
              <a:rect b="b" l="l" r="r" t="t"/>
              <a:pathLst>
                <a:path extrusionOk="0" h="3116" w="2179">
                  <a:moveTo>
                    <a:pt x="1705" y="1"/>
                  </a:moveTo>
                  <a:cubicBezTo>
                    <a:pt x="1355" y="12"/>
                    <a:pt x="1016" y="204"/>
                    <a:pt x="825" y="497"/>
                  </a:cubicBezTo>
                  <a:cubicBezTo>
                    <a:pt x="633" y="802"/>
                    <a:pt x="509" y="1129"/>
                    <a:pt x="441" y="1479"/>
                  </a:cubicBezTo>
                  <a:cubicBezTo>
                    <a:pt x="385" y="1693"/>
                    <a:pt x="1" y="3092"/>
                    <a:pt x="339" y="3115"/>
                  </a:cubicBezTo>
                  <a:cubicBezTo>
                    <a:pt x="341" y="3115"/>
                    <a:pt x="343" y="3115"/>
                    <a:pt x="345" y="3115"/>
                  </a:cubicBezTo>
                  <a:cubicBezTo>
                    <a:pt x="506" y="3115"/>
                    <a:pt x="882" y="2629"/>
                    <a:pt x="983" y="2517"/>
                  </a:cubicBezTo>
                  <a:cubicBezTo>
                    <a:pt x="1186" y="2303"/>
                    <a:pt x="1378" y="2077"/>
                    <a:pt x="1558" y="1851"/>
                  </a:cubicBezTo>
                  <a:cubicBezTo>
                    <a:pt x="1874" y="1445"/>
                    <a:pt x="2179" y="982"/>
                    <a:pt x="2179" y="475"/>
                  </a:cubicBezTo>
                  <a:cubicBezTo>
                    <a:pt x="2179" y="384"/>
                    <a:pt x="2156" y="294"/>
                    <a:pt x="2122" y="215"/>
                  </a:cubicBezTo>
                  <a:cubicBezTo>
                    <a:pt x="2032" y="80"/>
                    <a:pt x="1874" y="1"/>
                    <a:pt x="17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3566400" y="2784950"/>
              <a:ext cx="77025" cy="33625"/>
            </a:xfrm>
            <a:custGeom>
              <a:rect b="b" l="l" r="r" t="t"/>
              <a:pathLst>
                <a:path extrusionOk="0" h="1345" w="3081">
                  <a:moveTo>
                    <a:pt x="2027" y="0"/>
                  </a:moveTo>
                  <a:cubicBezTo>
                    <a:pt x="1400" y="0"/>
                    <a:pt x="775" y="161"/>
                    <a:pt x="214" y="459"/>
                  </a:cubicBezTo>
                  <a:cubicBezTo>
                    <a:pt x="147" y="482"/>
                    <a:pt x="79" y="538"/>
                    <a:pt x="45" y="594"/>
                  </a:cubicBezTo>
                  <a:cubicBezTo>
                    <a:pt x="0" y="685"/>
                    <a:pt x="11" y="798"/>
                    <a:pt x="68" y="876"/>
                  </a:cubicBezTo>
                  <a:cubicBezTo>
                    <a:pt x="124" y="955"/>
                    <a:pt x="203" y="1023"/>
                    <a:pt x="293" y="1080"/>
                  </a:cubicBezTo>
                  <a:cubicBezTo>
                    <a:pt x="602" y="1254"/>
                    <a:pt x="949" y="1344"/>
                    <a:pt x="1304" y="1344"/>
                  </a:cubicBezTo>
                  <a:cubicBezTo>
                    <a:pt x="1455" y="1344"/>
                    <a:pt x="1608" y="1328"/>
                    <a:pt x="1760" y="1294"/>
                  </a:cubicBezTo>
                  <a:cubicBezTo>
                    <a:pt x="2133" y="1226"/>
                    <a:pt x="2957" y="989"/>
                    <a:pt x="3058" y="572"/>
                  </a:cubicBezTo>
                  <a:cubicBezTo>
                    <a:pt x="3081" y="493"/>
                    <a:pt x="3069" y="403"/>
                    <a:pt x="3047" y="324"/>
                  </a:cubicBezTo>
                  <a:cubicBezTo>
                    <a:pt x="2968" y="132"/>
                    <a:pt x="2720" y="53"/>
                    <a:pt x="2494" y="30"/>
                  </a:cubicBezTo>
                  <a:cubicBezTo>
                    <a:pt x="2339" y="10"/>
                    <a:pt x="2183" y="0"/>
                    <a:pt x="2027" y="0"/>
                  </a:cubicBezTo>
                  <a:close/>
                </a:path>
              </a:pathLst>
            </a:custGeom>
            <a:solidFill>
              <a:srgbClr val="FFB00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78" name="Google Shape;278;p8"/>
          <p:cNvGrpSpPr/>
          <p:nvPr/>
        </p:nvGrpSpPr>
        <p:grpSpPr>
          <a:xfrm>
            <a:off x="7939608" y="4206542"/>
            <a:ext cx="867006" cy="1015297"/>
            <a:chOff x="3091235" y="2221863"/>
            <a:chExt cx="536347" cy="628084"/>
          </a:xfrm>
        </p:grpSpPr>
        <p:sp>
          <p:nvSpPr>
            <p:cNvPr id="279" name="Google Shape;279;p8"/>
            <p:cNvSpPr/>
            <p:nvPr/>
          </p:nvSpPr>
          <p:spPr>
            <a:xfrm>
              <a:off x="3091235" y="2221863"/>
              <a:ext cx="193052" cy="160339"/>
            </a:xfrm>
            <a:custGeom>
              <a:rect b="b" l="l" r="r" t="t"/>
              <a:pathLst>
                <a:path extrusionOk="0" h="3431" w="4131">
                  <a:moveTo>
                    <a:pt x="1089" y="1"/>
                  </a:moveTo>
                  <a:cubicBezTo>
                    <a:pt x="1018" y="1"/>
                    <a:pt x="952" y="22"/>
                    <a:pt x="914" y="79"/>
                  </a:cubicBezTo>
                  <a:cubicBezTo>
                    <a:pt x="891" y="124"/>
                    <a:pt x="880" y="181"/>
                    <a:pt x="891" y="237"/>
                  </a:cubicBezTo>
                  <a:cubicBezTo>
                    <a:pt x="903" y="429"/>
                    <a:pt x="959" y="621"/>
                    <a:pt x="1049" y="779"/>
                  </a:cubicBezTo>
                  <a:cubicBezTo>
                    <a:pt x="907" y="749"/>
                    <a:pt x="764" y="734"/>
                    <a:pt x="621" y="734"/>
                  </a:cubicBezTo>
                  <a:cubicBezTo>
                    <a:pt x="549" y="734"/>
                    <a:pt x="478" y="737"/>
                    <a:pt x="406" y="745"/>
                  </a:cubicBezTo>
                  <a:cubicBezTo>
                    <a:pt x="226" y="767"/>
                    <a:pt x="79" y="903"/>
                    <a:pt x="34" y="1072"/>
                  </a:cubicBezTo>
                  <a:cubicBezTo>
                    <a:pt x="0" y="1264"/>
                    <a:pt x="147" y="1444"/>
                    <a:pt x="293" y="1591"/>
                  </a:cubicBezTo>
                  <a:cubicBezTo>
                    <a:pt x="756" y="2020"/>
                    <a:pt x="1354" y="2279"/>
                    <a:pt x="1941" y="2528"/>
                  </a:cubicBezTo>
                  <a:cubicBezTo>
                    <a:pt x="2674" y="2844"/>
                    <a:pt x="3385" y="3126"/>
                    <a:pt x="4130" y="3430"/>
                  </a:cubicBezTo>
                  <a:cubicBezTo>
                    <a:pt x="3656" y="2516"/>
                    <a:pt x="3058" y="1659"/>
                    <a:pt x="2381" y="891"/>
                  </a:cubicBezTo>
                  <a:cubicBezTo>
                    <a:pt x="2054" y="542"/>
                    <a:pt x="1693" y="192"/>
                    <a:pt x="1253" y="34"/>
                  </a:cubicBezTo>
                  <a:cubicBezTo>
                    <a:pt x="1203" y="14"/>
                    <a:pt x="1144" y="1"/>
                    <a:pt x="1089" y="1"/>
                  </a:cubicBezTo>
                  <a:close/>
                </a:path>
              </a:pathLst>
            </a:custGeom>
            <a:solidFill>
              <a:srgbClr val="FFB00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8"/>
            <p:cNvSpPr/>
            <p:nvPr/>
          </p:nvSpPr>
          <p:spPr>
            <a:xfrm>
              <a:off x="3178203" y="2286680"/>
              <a:ext cx="449380" cy="563267"/>
            </a:xfrm>
            <a:custGeom>
              <a:rect b="b" l="l" r="r" t="t"/>
              <a:pathLst>
                <a:path extrusionOk="0" fill="none" h="12053" w="9616">
                  <a:moveTo>
                    <a:pt x="9615" y="12052"/>
                  </a:moveTo>
                  <a:cubicBezTo>
                    <a:pt x="7336" y="7381"/>
                    <a:pt x="4052" y="3262"/>
                    <a:pt x="1" y="1"/>
                  </a:cubicBezTo>
                </a:path>
              </a:pathLst>
            </a:custGeom>
            <a:noFill/>
            <a:ln cap="rnd" cmpd="sng" w="422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8"/>
            <p:cNvSpPr/>
            <p:nvPr/>
          </p:nvSpPr>
          <p:spPr>
            <a:xfrm>
              <a:off x="3284237" y="2247705"/>
              <a:ext cx="108653" cy="214128"/>
            </a:xfrm>
            <a:custGeom>
              <a:rect b="b" l="l" r="r" t="t"/>
              <a:pathLst>
                <a:path extrusionOk="0" h="4582" w="2325">
                  <a:moveTo>
                    <a:pt x="1486" y="0"/>
                  </a:moveTo>
                  <a:cubicBezTo>
                    <a:pt x="1468" y="0"/>
                    <a:pt x="1450" y="4"/>
                    <a:pt x="1433" y="11"/>
                  </a:cubicBezTo>
                  <a:cubicBezTo>
                    <a:pt x="1377" y="34"/>
                    <a:pt x="1332" y="79"/>
                    <a:pt x="1309" y="135"/>
                  </a:cubicBezTo>
                  <a:cubicBezTo>
                    <a:pt x="1207" y="293"/>
                    <a:pt x="1151" y="485"/>
                    <a:pt x="1140" y="677"/>
                  </a:cubicBezTo>
                  <a:cubicBezTo>
                    <a:pt x="993" y="508"/>
                    <a:pt x="824" y="372"/>
                    <a:pt x="632" y="271"/>
                  </a:cubicBezTo>
                  <a:cubicBezTo>
                    <a:pt x="569" y="239"/>
                    <a:pt x="501" y="224"/>
                    <a:pt x="433" y="224"/>
                  </a:cubicBezTo>
                  <a:cubicBezTo>
                    <a:pt x="330" y="224"/>
                    <a:pt x="228" y="259"/>
                    <a:pt x="147" y="327"/>
                  </a:cubicBezTo>
                  <a:cubicBezTo>
                    <a:pt x="0" y="474"/>
                    <a:pt x="23" y="700"/>
                    <a:pt x="68" y="891"/>
                  </a:cubicBezTo>
                  <a:cubicBezTo>
                    <a:pt x="203" y="1512"/>
                    <a:pt x="553" y="2065"/>
                    <a:pt x="892" y="2607"/>
                  </a:cubicBezTo>
                  <a:cubicBezTo>
                    <a:pt x="1320" y="3284"/>
                    <a:pt x="1749" y="3916"/>
                    <a:pt x="2200" y="4581"/>
                  </a:cubicBezTo>
                  <a:cubicBezTo>
                    <a:pt x="2325" y="3554"/>
                    <a:pt x="2313" y="2528"/>
                    <a:pt x="2167" y="1512"/>
                  </a:cubicBezTo>
                  <a:cubicBezTo>
                    <a:pt x="2110" y="1038"/>
                    <a:pt x="2009" y="553"/>
                    <a:pt x="1727" y="169"/>
                  </a:cubicBezTo>
                  <a:cubicBezTo>
                    <a:pt x="1670" y="85"/>
                    <a:pt x="1575" y="0"/>
                    <a:pt x="1486" y="0"/>
                  </a:cubicBezTo>
                  <a:close/>
                </a:path>
              </a:pathLst>
            </a:custGeom>
            <a:solidFill>
              <a:srgbClr val="FFB00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3342231" y="2332056"/>
              <a:ext cx="65940" cy="178799"/>
            </a:xfrm>
            <a:custGeom>
              <a:rect b="b" l="l" r="r" t="t"/>
              <a:pathLst>
                <a:path extrusionOk="0" fill="none" h="3826" w="1411">
                  <a:moveTo>
                    <a:pt x="1411" y="3826"/>
                  </a:moveTo>
                  <a:lnTo>
                    <a:pt x="0" y="0"/>
                  </a:lnTo>
                </a:path>
              </a:pathLst>
            </a:custGeom>
            <a:noFill/>
            <a:ln cap="rnd" cmpd="sng" w="422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8"/>
            <p:cNvSpPr/>
            <p:nvPr/>
          </p:nvSpPr>
          <p:spPr>
            <a:xfrm>
              <a:off x="3123387" y="2410098"/>
              <a:ext cx="216792" cy="107625"/>
            </a:xfrm>
            <a:custGeom>
              <a:rect b="b" l="l" r="r" t="t"/>
              <a:pathLst>
                <a:path extrusionOk="0" h="2303" w="4639">
                  <a:moveTo>
                    <a:pt x="835" y="0"/>
                  </a:moveTo>
                  <a:cubicBezTo>
                    <a:pt x="711" y="0"/>
                    <a:pt x="565" y="34"/>
                    <a:pt x="531" y="147"/>
                  </a:cubicBezTo>
                  <a:cubicBezTo>
                    <a:pt x="519" y="204"/>
                    <a:pt x="531" y="260"/>
                    <a:pt x="553" y="316"/>
                  </a:cubicBezTo>
                  <a:cubicBezTo>
                    <a:pt x="621" y="486"/>
                    <a:pt x="734" y="644"/>
                    <a:pt x="881" y="779"/>
                  </a:cubicBezTo>
                  <a:cubicBezTo>
                    <a:pt x="666" y="802"/>
                    <a:pt x="452" y="858"/>
                    <a:pt x="249" y="937"/>
                  </a:cubicBezTo>
                  <a:cubicBezTo>
                    <a:pt x="91" y="1027"/>
                    <a:pt x="0" y="1185"/>
                    <a:pt x="12" y="1366"/>
                  </a:cubicBezTo>
                  <a:cubicBezTo>
                    <a:pt x="34" y="1558"/>
                    <a:pt x="226" y="1693"/>
                    <a:pt x="407" y="1772"/>
                  </a:cubicBezTo>
                  <a:cubicBezTo>
                    <a:pt x="993" y="2032"/>
                    <a:pt x="1637" y="2099"/>
                    <a:pt x="2280" y="2144"/>
                  </a:cubicBezTo>
                  <a:cubicBezTo>
                    <a:pt x="3070" y="2212"/>
                    <a:pt x="3837" y="2257"/>
                    <a:pt x="4638" y="2302"/>
                  </a:cubicBezTo>
                  <a:cubicBezTo>
                    <a:pt x="3893" y="1592"/>
                    <a:pt x="3058" y="971"/>
                    <a:pt x="2167" y="463"/>
                  </a:cubicBezTo>
                  <a:cubicBezTo>
                    <a:pt x="1749" y="237"/>
                    <a:pt x="1309" y="23"/>
                    <a:pt x="835" y="0"/>
                  </a:cubicBezTo>
                  <a:close/>
                </a:path>
              </a:pathLst>
            </a:custGeom>
            <a:solidFill>
              <a:srgbClr val="FFB00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8"/>
            <p:cNvSpPr/>
            <p:nvPr/>
          </p:nvSpPr>
          <p:spPr>
            <a:xfrm>
              <a:off x="3235169" y="2475476"/>
              <a:ext cx="230485" cy="110803"/>
            </a:xfrm>
            <a:custGeom>
              <a:rect b="b" l="l" r="r" t="t"/>
              <a:pathLst>
                <a:path extrusionOk="0" fill="none" h="2371" w="4932">
                  <a:moveTo>
                    <a:pt x="4932" y="2370"/>
                  </a:moveTo>
                  <a:cubicBezTo>
                    <a:pt x="3375" y="1400"/>
                    <a:pt x="1727" y="610"/>
                    <a:pt x="1" y="1"/>
                  </a:cubicBezTo>
                </a:path>
              </a:pathLst>
            </a:custGeom>
            <a:noFill/>
            <a:ln cap="rnd" cmpd="sng" w="422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8"/>
            <p:cNvSpPr/>
            <p:nvPr/>
          </p:nvSpPr>
          <p:spPr>
            <a:xfrm>
              <a:off x="3431349" y="2377666"/>
              <a:ext cx="94446" cy="216512"/>
            </a:xfrm>
            <a:custGeom>
              <a:rect b="b" l="l" r="r" t="t"/>
              <a:pathLst>
                <a:path extrusionOk="0" h="4633" w="2021">
                  <a:moveTo>
                    <a:pt x="1520" y="0"/>
                  </a:moveTo>
                  <a:cubicBezTo>
                    <a:pt x="1506" y="0"/>
                    <a:pt x="1492" y="2"/>
                    <a:pt x="1479" y="6"/>
                  </a:cubicBezTo>
                  <a:cubicBezTo>
                    <a:pt x="1422" y="17"/>
                    <a:pt x="1377" y="63"/>
                    <a:pt x="1343" y="108"/>
                  </a:cubicBezTo>
                  <a:cubicBezTo>
                    <a:pt x="1230" y="254"/>
                    <a:pt x="1140" y="424"/>
                    <a:pt x="1106" y="615"/>
                  </a:cubicBezTo>
                  <a:cubicBezTo>
                    <a:pt x="982" y="435"/>
                    <a:pt x="835" y="277"/>
                    <a:pt x="666" y="142"/>
                  </a:cubicBezTo>
                  <a:cubicBezTo>
                    <a:pt x="593" y="96"/>
                    <a:pt x="505" y="74"/>
                    <a:pt x="418" y="74"/>
                  </a:cubicBezTo>
                  <a:cubicBezTo>
                    <a:pt x="330" y="74"/>
                    <a:pt x="243" y="96"/>
                    <a:pt x="170" y="142"/>
                  </a:cubicBezTo>
                  <a:cubicBezTo>
                    <a:pt x="12" y="277"/>
                    <a:pt x="0" y="503"/>
                    <a:pt x="12" y="694"/>
                  </a:cubicBezTo>
                  <a:cubicBezTo>
                    <a:pt x="68" y="1326"/>
                    <a:pt x="339" y="1924"/>
                    <a:pt x="598" y="2500"/>
                  </a:cubicBezTo>
                  <a:cubicBezTo>
                    <a:pt x="937" y="3233"/>
                    <a:pt x="1275" y="3922"/>
                    <a:pt x="1625" y="4633"/>
                  </a:cubicBezTo>
                  <a:cubicBezTo>
                    <a:pt x="1885" y="3640"/>
                    <a:pt x="2020" y="2613"/>
                    <a:pt x="2020" y="1586"/>
                  </a:cubicBezTo>
                  <a:cubicBezTo>
                    <a:pt x="2020" y="1112"/>
                    <a:pt x="1986" y="615"/>
                    <a:pt x="1761" y="198"/>
                  </a:cubicBezTo>
                  <a:cubicBezTo>
                    <a:pt x="1711" y="99"/>
                    <a:pt x="1618" y="0"/>
                    <a:pt x="1520" y="0"/>
                  </a:cubicBezTo>
                  <a:close/>
                </a:path>
              </a:pathLst>
            </a:custGeom>
            <a:solidFill>
              <a:srgbClr val="FFB00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8"/>
            <p:cNvSpPr/>
            <p:nvPr/>
          </p:nvSpPr>
          <p:spPr>
            <a:xfrm>
              <a:off x="3484062" y="2458606"/>
              <a:ext cx="39629" cy="209408"/>
            </a:xfrm>
            <a:custGeom>
              <a:rect b="b" l="l" r="r" t="t"/>
              <a:pathLst>
                <a:path extrusionOk="0" fill="none" h="4481" w="848">
                  <a:moveTo>
                    <a:pt x="847" y="4480"/>
                  </a:moveTo>
                  <a:cubicBezTo>
                    <a:pt x="452" y="3013"/>
                    <a:pt x="170" y="1513"/>
                    <a:pt x="1" y="1"/>
                  </a:cubicBezTo>
                </a:path>
              </a:pathLst>
            </a:custGeom>
            <a:noFill/>
            <a:ln cap="rnd" cmpd="sng" w="422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8"/>
            <p:cNvSpPr/>
            <p:nvPr/>
          </p:nvSpPr>
          <p:spPr>
            <a:xfrm>
              <a:off x="3206148" y="2610530"/>
              <a:ext cx="222587" cy="89726"/>
            </a:xfrm>
            <a:custGeom>
              <a:rect b="b" l="l" r="r" t="t"/>
              <a:pathLst>
                <a:path extrusionOk="0" h="1920" w="4763">
                  <a:moveTo>
                    <a:pt x="900" y="1"/>
                  </a:moveTo>
                  <a:cubicBezTo>
                    <a:pt x="780" y="1"/>
                    <a:pt x="661" y="11"/>
                    <a:pt x="543" y="33"/>
                  </a:cubicBezTo>
                  <a:cubicBezTo>
                    <a:pt x="430" y="56"/>
                    <a:pt x="283" y="124"/>
                    <a:pt x="283" y="248"/>
                  </a:cubicBezTo>
                  <a:cubicBezTo>
                    <a:pt x="283" y="304"/>
                    <a:pt x="306" y="361"/>
                    <a:pt x="351" y="406"/>
                  </a:cubicBezTo>
                  <a:cubicBezTo>
                    <a:pt x="452" y="552"/>
                    <a:pt x="599" y="688"/>
                    <a:pt x="768" y="778"/>
                  </a:cubicBezTo>
                  <a:cubicBezTo>
                    <a:pt x="565" y="846"/>
                    <a:pt x="362" y="947"/>
                    <a:pt x="193" y="1071"/>
                  </a:cubicBezTo>
                  <a:cubicBezTo>
                    <a:pt x="57" y="1184"/>
                    <a:pt x="1" y="1376"/>
                    <a:pt x="46" y="1545"/>
                  </a:cubicBezTo>
                  <a:cubicBezTo>
                    <a:pt x="125" y="1726"/>
                    <a:pt x="340" y="1816"/>
                    <a:pt x="531" y="1850"/>
                  </a:cubicBezTo>
                  <a:cubicBezTo>
                    <a:pt x="764" y="1900"/>
                    <a:pt x="997" y="1919"/>
                    <a:pt x="1232" y="1919"/>
                  </a:cubicBezTo>
                  <a:cubicBezTo>
                    <a:pt x="1635" y="1919"/>
                    <a:pt x="2039" y="1862"/>
                    <a:pt x="2438" y="1805"/>
                  </a:cubicBezTo>
                  <a:cubicBezTo>
                    <a:pt x="3228" y="1692"/>
                    <a:pt x="3984" y="1579"/>
                    <a:pt x="4763" y="1433"/>
                  </a:cubicBezTo>
                  <a:cubicBezTo>
                    <a:pt x="3883" y="902"/>
                    <a:pt x="2946" y="485"/>
                    <a:pt x="1953" y="191"/>
                  </a:cubicBezTo>
                  <a:cubicBezTo>
                    <a:pt x="1615" y="90"/>
                    <a:pt x="1257" y="1"/>
                    <a:pt x="900" y="1"/>
                  </a:cubicBezTo>
                  <a:close/>
                </a:path>
              </a:pathLst>
            </a:custGeom>
            <a:solidFill>
              <a:srgbClr val="FFB00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8"/>
            <p:cNvSpPr/>
            <p:nvPr/>
          </p:nvSpPr>
          <p:spPr>
            <a:xfrm>
              <a:off x="3284751" y="2648991"/>
              <a:ext cx="262123" cy="61220"/>
            </a:xfrm>
            <a:custGeom>
              <a:rect b="b" l="l" r="r" t="t"/>
              <a:pathLst>
                <a:path extrusionOk="0" fill="none" h="1310" w="5609">
                  <a:moveTo>
                    <a:pt x="5609" y="1309"/>
                  </a:moveTo>
                  <a:cubicBezTo>
                    <a:pt x="3747" y="801"/>
                    <a:pt x="1885" y="361"/>
                    <a:pt x="0" y="0"/>
                  </a:cubicBezTo>
                </a:path>
              </a:pathLst>
            </a:custGeom>
            <a:noFill/>
            <a:ln cap="rnd" cmpd="sng" w="422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9" name="Google Shape;289;p8"/>
          <p:cNvGrpSpPr/>
          <p:nvPr/>
        </p:nvGrpSpPr>
        <p:grpSpPr>
          <a:xfrm>
            <a:off x="371197" y="3333388"/>
            <a:ext cx="804554" cy="993372"/>
            <a:chOff x="3172742" y="2649423"/>
            <a:chExt cx="503539" cy="621712"/>
          </a:xfrm>
        </p:grpSpPr>
        <p:sp>
          <p:nvSpPr>
            <p:cNvPr id="290" name="Google Shape;290;p8"/>
            <p:cNvSpPr/>
            <p:nvPr/>
          </p:nvSpPr>
          <p:spPr>
            <a:xfrm>
              <a:off x="3172742" y="2649423"/>
              <a:ext cx="461503" cy="621712"/>
            </a:xfrm>
            <a:custGeom>
              <a:rect b="b" l="l" r="r" t="t"/>
              <a:pathLst>
                <a:path extrusionOk="0" h="16547" w="12283">
                  <a:moveTo>
                    <a:pt x="8643" y="0"/>
                  </a:moveTo>
                  <a:cubicBezTo>
                    <a:pt x="6426" y="0"/>
                    <a:pt x="4263" y="1637"/>
                    <a:pt x="3237" y="4721"/>
                  </a:cubicBezTo>
                  <a:cubicBezTo>
                    <a:pt x="3133" y="5028"/>
                    <a:pt x="3016" y="5402"/>
                    <a:pt x="2890" y="5836"/>
                  </a:cubicBezTo>
                  <a:cubicBezTo>
                    <a:pt x="2082" y="8535"/>
                    <a:pt x="804" y="13418"/>
                    <a:pt x="1" y="16546"/>
                  </a:cubicBezTo>
                  <a:lnTo>
                    <a:pt x="8730" y="16546"/>
                  </a:lnTo>
                  <a:cubicBezTo>
                    <a:pt x="9795" y="15942"/>
                    <a:pt x="10734" y="15075"/>
                    <a:pt x="11258" y="13838"/>
                  </a:cubicBezTo>
                  <a:cubicBezTo>
                    <a:pt x="11650" y="12935"/>
                    <a:pt x="11894" y="11979"/>
                    <a:pt x="11980" y="10999"/>
                  </a:cubicBezTo>
                  <a:cubicBezTo>
                    <a:pt x="12282" y="7325"/>
                    <a:pt x="9980" y="5064"/>
                    <a:pt x="9980" y="5064"/>
                  </a:cubicBezTo>
                  <a:cubicBezTo>
                    <a:pt x="10346" y="5010"/>
                    <a:pt x="10694" y="4856"/>
                    <a:pt x="10982" y="4621"/>
                  </a:cubicBezTo>
                  <a:cubicBezTo>
                    <a:pt x="11226" y="4405"/>
                    <a:pt x="11420" y="4134"/>
                    <a:pt x="11547" y="3831"/>
                  </a:cubicBezTo>
                  <a:cubicBezTo>
                    <a:pt x="11560" y="3800"/>
                    <a:pt x="11574" y="3764"/>
                    <a:pt x="11583" y="3728"/>
                  </a:cubicBezTo>
                  <a:cubicBezTo>
                    <a:pt x="11592" y="3714"/>
                    <a:pt x="11596" y="3696"/>
                    <a:pt x="11605" y="3674"/>
                  </a:cubicBezTo>
                  <a:cubicBezTo>
                    <a:pt x="11610" y="3655"/>
                    <a:pt x="11614" y="3637"/>
                    <a:pt x="11623" y="3619"/>
                  </a:cubicBezTo>
                  <a:cubicBezTo>
                    <a:pt x="11727" y="3290"/>
                    <a:pt x="11781" y="2947"/>
                    <a:pt x="11790" y="2604"/>
                  </a:cubicBezTo>
                  <a:cubicBezTo>
                    <a:pt x="11813" y="2211"/>
                    <a:pt x="11750" y="1818"/>
                    <a:pt x="11601" y="1457"/>
                  </a:cubicBezTo>
                  <a:cubicBezTo>
                    <a:pt x="11542" y="1313"/>
                    <a:pt x="11461" y="1173"/>
                    <a:pt x="11371" y="1047"/>
                  </a:cubicBezTo>
                  <a:cubicBezTo>
                    <a:pt x="10969" y="509"/>
                    <a:pt x="10238" y="103"/>
                    <a:pt x="8983" y="13"/>
                  </a:cubicBezTo>
                  <a:cubicBezTo>
                    <a:pt x="8870" y="4"/>
                    <a:pt x="8756" y="0"/>
                    <a:pt x="86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8"/>
            <p:cNvSpPr/>
            <p:nvPr/>
          </p:nvSpPr>
          <p:spPr>
            <a:xfrm>
              <a:off x="3466140" y="2684139"/>
              <a:ext cx="159120" cy="128949"/>
            </a:xfrm>
            <a:custGeom>
              <a:rect b="b" l="l" r="r" t="t"/>
              <a:pathLst>
                <a:path extrusionOk="0" h="3432" w="4235">
                  <a:moveTo>
                    <a:pt x="2058" y="0"/>
                  </a:moveTo>
                  <a:cubicBezTo>
                    <a:pt x="1860" y="0"/>
                    <a:pt x="1660" y="22"/>
                    <a:pt x="1476" y="91"/>
                  </a:cubicBezTo>
                  <a:cubicBezTo>
                    <a:pt x="1237" y="181"/>
                    <a:pt x="1025" y="366"/>
                    <a:pt x="944" y="610"/>
                  </a:cubicBezTo>
                  <a:cubicBezTo>
                    <a:pt x="862" y="854"/>
                    <a:pt x="930" y="1129"/>
                    <a:pt x="998" y="1386"/>
                  </a:cubicBezTo>
                  <a:cubicBezTo>
                    <a:pt x="154" y="1621"/>
                    <a:pt x="0" y="2754"/>
                    <a:pt x="754" y="3205"/>
                  </a:cubicBezTo>
                  <a:cubicBezTo>
                    <a:pt x="998" y="3354"/>
                    <a:pt x="1296" y="3390"/>
                    <a:pt x="1580" y="3408"/>
                  </a:cubicBezTo>
                  <a:cubicBezTo>
                    <a:pt x="1754" y="3422"/>
                    <a:pt x="1930" y="3432"/>
                    <a:pt x="2106" y="3432"/>
                  </a:cubicBezTo>
                  <a:cubicBezTo>
                    <a:pt x="2400" y="3432"/>
                    <a:pt x="2693" y="3405"/>
                    <a:pt x="2975" y="3323"/>
                  </a:cubicBezTo>
                  <a:cubicBezTo>
                    <a:pt x="3426" y="3192"/>
                    <a:pt x="3851" y="2907"/>
                    <a:pt x="4058" y="2488"/>
                  </a:cubicBezTo>
                  <a:cubicBezTo>
                    <a:pt x="4198" y="2208"/>
                    <a:pt x="4234" y="1887"/>
                    <a:pt x="4225" y="1576"/>
                  </a:cubicBezTo>
                  <a:cubicBezTo>
                    <a:pt x="4221" y="1179"/>
                    <a:pt x="4126" y="727"/>
                    <a:pt x="3783" y="524"/>
                  </a:cubicBezTo>
                  <a:lnTo>
                    <a:pt x="3498" y="267"/>
                  </a:lnTo>
                  <a:cubicBezTo>
                    <a:pt x="3092" y="118"/>
                    <a:pt x="2668" y="28"/>
                    <a:pt x="2235" y="5"/>
                  </a:cubicBezTo>
                  <a:cubicBezTo>
                    <a:pt x="2176" y="2"/>
                    <a:pt x="2117" y="0"/>
                    <a:pt x="20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8"/>
            <p:cNvSpPr/>
            <p:nvPr/>
          </p:nvSpPr>
          <p:spPr>
            <a:xfrm>
              <a:off x="3572468" y="2688573"/>
              <a:ext cx="103813" cy="159420"/>
            </a:xfrm>
            <a:custGeom>
              <a:rect b="b" l="l" r="r" t="t"/>
              <a:pathLst>
                <a:path extrusionOk="0" h="4243" w="2763">
                  <a:moveTo>
                    <a:pt x="696" y="0"/>
                  </a:moveTo>
                  <a:cubicBezTo>
                    <a:pt x="316" y="375"/>
                    <a:pt x="172" y="930"/>
                    <a:pt x="316" y="1444"/>
                  </a:cubicBezTo>
                  <a:cubicBezTo>
                    <a:pt x="398" y="1729"/>
                    <a:pt x="574" y="2031"/>
                    <a:pt x="447" y="2302"/>
                  </a:cubicBezTo>
                  <a:cubicBezTo>
                    <a:pt x="398" y="2388"/>
                    <a:pt x="339" y="2469"/>
                    <a:pt x="276" y="2546"/>
                  </a:cubicBezTo>
                  <a:cubicBezTo>
                    <a:pt x="64" y="2857"/>
                    <a:pt x="0" y="3498"/>
                    <a:pt x="366" y="3584"/>
                  </a:cubicBezTo>
                  <a:cubicBezTo>
                    <a:pt x="470" y="3609"/>
                    <a:pt x="583" y="3621"/>
                    <a:pt x="699" y="3621"/>
                  </a:cubicBezTo>
                  <a:cubicBezTo>
                    <a:pt x="1062" y="3621"/>
                    <a:pt x="1444" y="3506"/>
                    <a:pt x="1585" y="3331"/>
                  </a:cubicBezTo>
                  <a:cubicBezTo>
                    <a:pt x="1797" y="3444"/>
                    <a:pt x="1874" y="3949"/>
                    <a:pt x="1986" y="4166"/>
                  </a:cubicBezTo>
                  <a:cubicBezTo>
                    <a:pt x="2000" y="4189"/>
                    <a:pt x="2009" y="4216"/>
                    <a:pt x="2023" y="4243"/>
                  </a:cubicBezTo>
                  <a:cubicBezTo>
                    <a:pt x="2144" y="4126"/>
                    <a:pt x="2253" y="3986"/>
                    <a:pt x="2334" y="3837"/>
                  </a:cubicBezTo>
                  <a:cubicBezTo>
                    <a:pt x="2375" y="3769"/>
                    <a:pt x="2420" y="3697"/>
                    <a:pt x="2456" y="3625"/>
                  </a:cubicBezTo>
                  <a:cubicBezTo>
                    <a:pt x="2506" y="3534"/>
                    <a:pt x="2546" y="3439"/>
                    <a:pt x="2578" y="3345"/>
                  </a:cubicBezTo>
                  <a:cubicBezTo>
                    <a:pt x="2650" y="3123"/>
                    <a:pt x="2695" y="2898"/>
                    <a:pt x="2713" y="2668"/>
                  </a:cubicBezTo>
                  <a:cubicBezTo>
                    <a:pt x="2763" y="2058"/>
                    <a:pt x="2614" y="1422"/>
                    <a:pt x="2262" y="921"/>
                  </a:cubicBezTo>
                  <a:cubicBezTo>
                    <a:pt x="1910" y="424"/>
                    <a:pt x="1305" y="36"/>
                    <a:pt x="6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8"/>
            <p:cNvSpPr/>
            <p:nvPr/>
          </p:nvSpPr>
          <p:spPr>
            <a:xfrm>
              <a:off x="3573745" y="2765257"/>
              <a:ext cx="76948" cy="84951"/>
            </a:xfrm>
            <a:custGeom>
              <a:rect b="b" l="l" r="r" t="t"/>
              <a:pathLst>
                <a:path extrusionOk="0" h="2261" w="2048">
                  <a:moveTo>
                    <a:pt x="78" y="0"/>
                  </a:moveTo>
                  <a:cubicBezTo>
                    <a:pt x="38" y="0"/>
                    <a:pt x="1" y="45"/>
                    <a:pt x="30" y="89"/>
                  </a:cubicBezTo>
                  <a:cubicBezTo>
                    <a:pt x="188" y="320"/>
                    <a:pt x="431" y="428"/>
                    <a:pt x="666" y="532"/>
                  </a:cubicBezTo>
                  <a:cubicBezTo>
                    <a:pt x="792" y="581"/>
                    <a:pt x="919" y="645"/>
                    <a:pt x="1036" y="721"/>
                  </a:cubicBezTo>
                  <a:cubicBezTo>
                    <a:pt x="1510" y="1042"/>
                    <a:pt x="1709" y="1588"/>
                    <a:pt x="1894" y="2116"/>
                  </a:cubicBezTo>
                  <a:lnTo>
                    <a:pt x="1934" y="2224"/>
                  </a:lnTo>
                  <a:cubicBezTo>
                    <a:pt x="1943" y="2242"/>
                    <a:pt x="1961" y="2261"/>
                    <a:pt x="1989" y="2261"/>
                  </a:cubicBezTo>
                  <a:cubicBezTo>
                    <a:pt x="1993" y="2261"/>
                    <a:pt x="1998" y="2256"/>
                    <a:pt x="2007" y="2256"/>
                  </a:cubicBezTo>
                  <a:cubicBezTo>
                    <a:pt x="2034" y="2247"/>
                    <a:pt x="2047" y="2211"/>
                    <a:pt x="2038" y="2184"/>
                  </a:cubicBezTo>
                  <a:lnTo>
                    <a:pt x="2002" y="2075"/>
                  </a:lnTo>
                  <a:cubicBezTo>
                    <a:pt x="1808" y="1534"/>
                    <a:pt x="1605" y="970"/>
                    <a:pt x="1099" y="627"/>
                  </a:cubicBezTo>
                  <a:cubicBezTo>
                    <a:pt x="973" y="550"/>
                    <a:pt x="847" y="482"/>
                    <a:pt x="711" y="428"/>
                  </a:cubicBezTo>
                  <a:cubicBezTo>
                    <a:pt x="481" y="324"/>
                    <a:pt x="264" y="229"/>
                    <a:pt x="124" y="26"/>
                  </a:cubicBezTo>
                  <a:cubicBezTo>
                    <a:pt x="111" y="8"/>
                    <a:pt x="94" y="0"/>
                    <a:pt x="78" y="0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8"/>
            <p:cNvSpPr/>
            <p:nvPr/>
          </p:nvSpPr>
          <p:spPr>
            <a:xfrm>
              <a:off x="3522610" y="2719081"/>
              <a:ext cx="37497" cy="37347"/>
            </a:xfrm>
            <a:custGeom>
              <a:rect b="b" l="l" r="r" t="t"/>
              <a:pathLst>
                <a:path extrusionOk="0" h="994" w="998">
                  <a:moveTo>
                    <a:pt x="501" y="1"/>
                  </a:moveTo>
                  <a:cubicBezTo>
                    <a:pt x="226" y="1"/>
                    <a:pt x="0" y="222"/>
                    <a:pt x="0" y="497"/>
                  </a:cubicBezTo>
                  <a:cubicBezTo>
                    <a:pt x="0" y="772"/>
                    <a:pt x="226" y="994"/>
                    <a:pt x="501" y="994"/>
                  </a:cubicBezTo>
                  <a:cubicBezTo>
                    <a:pt x="772" y="994"/>
                    <a:pt x="998" y="772"/>
                    <a:pt x="998" y="497"/>
                  </a:cubicBezTo>
                  <a:cubicBezTo>
                    <a:pt x="998" y="222"/>
                    <a:pt x="772" y="1"/>
                    <a:pt x="501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8"/>
            <p:cNvSpPr/>
            <p:nvPr/>
          </p:nvSpPr>
          <p:spPr>
            <a:xfrm>
              <a:off x="3372173" y="2923697"/>
              <a:ext cx="161148" cy="347433"/>
            </a:xfrm>
            <a:custGeom>
              <a:rect b="b" l="l" r="r" t="t"/>
              <a:pathLst>
                <a:path extrusionOk="0" h="9247" w="4289">
                  <a:moveTo>
                    <a:pt x="3591" y="1"/>
                  </a:moveTo>
                  <a:cubicBezTo>
                    <a:pt x="3552" y="1"/>
                    <a:pt x="3514" y="43"/>
                    <a:pt x="3540" y="88"/>
                  </a:cubicBezTo>
                  <a:cubicBezTo>
                    <a:pt x="3544" y="93"/>
                    <a:pt x="3774" y="463"/>
                    <a:pt x="3928" y="1171"/>
                  </a:cubicBezTo>
                  <a:cubicBezTo>
                    <a:pt x="4108" y="1984"/>
                    <a:pt x="4189" y="3239"/>
                    <a:pt x="3729" y="4913"/>
                  </a:cubicBezTo>
                  <a:cubicBezTo>
                    <a:pt x="3720" y="4940"/>
                    <a:pt x="3716" y="4963"/>
                    <a:pt x="3707" y="4995"/>
                  </a:cubicBezTo>
                  <a:cubicBezTo>
                    <a:pt x="3697" y="5031"/>
                    <a:pt x="3688" y="5062"/>
                    <a:pt x="3675" y="5098"/>
                  </a:cubicBezTo>
                  <a:cubicBezTo>
                    <a:pt x="3147" y="6795"/>
                    <a:pt x="1454" y="8258"/>
                    <a:pt x="1" y="9246"/>
                  </a:cubicBezTo>
                  <a:lnTo>
                    <a:pt x="208" y="9246"/>
                  </a:lnTo>
                  <a:cubicBezTo>
                    <a:pt x="281" y="9197"/>
                    <a:pt x="353" y="9147"/>
                    <a:pt x="425" y="9093"/>
                  </a:cubicBezTo>
                  <a:cubicBezTo>
                    <a:pt x="1707" y="8177"/>
                    <a:pt x="3336" y="6723"/>
                    <a:pt x="3815" y="5026"/>
                  </a:cubicBezTo>
                  <a:cubicBezTo>
                    <a:pt x="4289" y="3356"/>
                    <a:pt x="4230" y="2083"/>
                    <a:pt x="4059" y="1244"/>
                  </a:cubicBezTo>
                  <a:cubicBezTo>
                    <a:pt x="3901" y="449"/>
                    <a:pt x="3639" y="34"/>
                    <a:pt x="3634" y="25"/>
                  </a:cubicBezTo>
                  <a:cubicBezTo>
                    <a:pt x="3622" y="8"/>
                    <a:pt x="3606" y="1"/>
                    <a:pt x="3591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8"/>
            <p:cNvSpPr/>
            <p:nvPr/>
          </p:nvSpPr>
          <p:spPr>
            <a:xfrm>
              <a:off x="3262125" y="3016649"/>
              <a:ext cx="25512" cy="254479"/>
            </a:xfrm>
            <a:custGeom>
              <a:rect b="b" l="l" r="r" t="t"/>
              <a:pathLst>
                <a:path extrusionOk="0" h="6773" w="679">
                  <a:moveTo>
                    <a:pt x="612" y="1"/>
                  </a:moveTo>
                  <a:cubicBezTo>
                    <a:pt x="587" y="1"/>
                    <a:pt x="563" y="15"/>
                    <a:pt x="556" y="47"/>
                  </a:cubicBezTo>
                  <a:cubicBezTo>
                    <a:pt x="82" y="2254"/>
                    <a:pt x="0" y="4534"/>
                    <a:pt x="321" y="6772"/>
                  </a:cubicBezTo>
                  <a:lnTo>
                    <a:pt x="434" y="6772"/>
                  </a:lnTo>
                  <a:cubicBezTo>
                    <a:pt x="235" y="5378"/>
                    <a:pt x="195" y="3969"/>
                    <a:pt x="307" y="2570"/>
                  </a:cubicBezTo>
                  <a:cubicBezTo>
                    <a:pt x="312" y="2471"/>
                    <a:pt x="321" y="2372"/>
                    <a:pt x="330" y="2272"/>
                  </a:cubicBezTo>
                  <a:cubicBezTo>
                    <a:pt x="402" y="1532"/>
                    <a:pt x="515" y="796"/>
                    <a:pt x="668" y="70"/>
                  </a:cubicBezTo>
                  <a:cubicBezTo>
                    <a:pt x="679" y="28"/>
                    <a:pt x="645" y="1"/>
                    <a:pt x="612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8"/>
            <p:cNvSpPr/>
            <p:nvPr/>
          </p:nvSpPr>
          <p:spPr>
            <a:xfrm>
              <a:off x="3270691" y="3065530"/>
              <a:ext cx="245837" cy="62107"/>
            </a:xfrm>
            <a:custGeom>
              <a:rect b="b" l="l" r="r" t="t"/>
              <a:pathLst>
                <a:path extrusionOk="0" h="1653" w="6543">
                  <a:moveTo>
                    <a:pt x="2083" y="1"/>
                  </a:moveTo>
                  <a:cubicBezTo>
                    <a:pt x="2061" y="1"/>
                    <a:pt x="2038" y="19"/>
                    <a:pt x="2034" y="41"/>
                  </a:cubicBezTo>
                  <a:cubicBezTo>
                    <a:pt x="1880" y="448"/>
                    <a:pt x="1655" y="822"/>
                    <a:pt x="1366" y="1143"/>
                  </a:cubicBezTo>
                  <a:cubicBezTo>
                    <a:pt x="1122" y="1409"/>
                    <a:pt x="896" y="1540"/>
                    <a:pt x="671" y="1540"/>
                  </a:cubicBezTo>
                  <a:lnTo>
                    <a:pt x="657" y="1540"/>
                  </a:lnTo>
                  <a:cubicBezTo>
                    <a:pt x="373" y="1522"/>
                    <a:pt x="143" y="1296"/>
                    <a:pt x="115" y="1012"/>
                  </a:cubicBezTo>
                  <a:cubicBezTo>
                    <a:pt x="113" y="975"/>
                    <a:pt x="86" y="957"/>
                    <a:pt x="58" y="957"/>
                  </a:cubicBezTo>
                  <a:cubicBezTo>
                    <a:pt x="29" y="957"/>
                    <a:pt x="0" y="977"/>
                    <a:pt x="3" y="1016"/>
                  </a:cubicBezTo>
                  <a:cubicBezTo>
                    <a:pt x="30" y="1364"/>
                    <a:pt x="310" y="1635"/>
                    <a:pt x="657" y="1653"/>
                  </a:cubicBezTo>
                  <a:lnTo>
                    <a:pt x="671" y="1653"/>
                  </a:lnTo>
                  <a:cubicBezTo>
                    <a:pt x="928" y="1653"/>
                    <a:pt x="1185" y="1508"/>
                    <a:pt x="1447" y="1220"/>
                  </a:cubicBezTo>
                  <a:cubicBezTo>
                    <a:pt x="1718" y="922"/>
                    <a:pt x="1934" y="579"/>
                    <a:pt x="2088" y="208"/>
                  </a:cubicBezTo>
                  <a:cubicBezTo>
                    <a:pt x="2120" y="299"/>
                    <a:pt x="2151" y="389"/>
                    <a:pt x="2183" y="475"/>
                  </a:cubicBezTo>
                  <a:cubicBezTo>
                    <a:pt x="2223" y="610"/>
                    <a:pt x="2269" y="741"/>
                    <a:pt x="2327" y="872"/>
                  </a:cubicBezTo>
                  <a:cubicBezTo>
                    <a:pt x="2426" y="1093"/>
                    <a:pt x="2607" y="1387"/>
                    <a:pt x="2909" y="1508"/>
                  </a:cubicBezTo>
                  <a:cubicBezTo>
                    <a:pt x="3005" y="1547"/>
                    <a:pt x="3105" y="1565"/>
                    <a:pt x="3203" y="1565"/>
                  </a:cubicBezTo>
                  <a:cubicBezTo>
                    <a:pt x="3526" y="1565"/>
                    <a:pt x="3844" y="1379"/>
                    <a:pt x="4038" y="1161"/>
                  </a:cubicBezTo>
                  <a:cubicBezTo>
                    <a:pt x="4255" y="917"/>
                    <a:pt x="4385" y="615"/>
                    <a:pt x="4489" y="321"/>
                  </a:cubicBezTo>
                  <a:cubicBezTo>
                    <a:pt x="4566" y="741"/>
                    <a:pt x="4801" y="1111"/>
                    <a:pt x="5130" y="1319"/>
                  </a:cubicBezTo>
                  <a:cubicBezTo>
                    <a:pt x="5327" y="1442"/>
                    <a:pt x="5552" y="1502"/>
                    <a:pt x="5773" y="1502"/>
                  </a:cubicBezTo>
                  <a:cubicBezTo>
                    <a:pt x="6053" y="1502"/>
                    <a:pt x="6326" y="1405"/>
                    <a:pt x="6520" y="1215"/>
                  </a:cubicBezTo>
                  <a:cubicBezTo>
                    <a:pt x="6543" y="1192"/>
                    <a:pt x="6543" y="1156"/>
                    <a:pt x="6520" y="1134"/>
                  </a:cubicBezTo>
                  <a:cubicBezTo>
                    <a:pt x="6509" y="1122"/>
                    <a:pt x="6494" y="1117"/>
                    <a:pt x="6480" y="1117"/>
                  </a:cubicBezTo>
                  <a:cubicBezTo>
                    <a:pt x="6465" y="1117"/>
                    <a:pt x="6450" y="1122"/>
                    <a:pt x="6439" y="1134"/>
                  </a:cubicBezTo>
                  <a:cubicBezTo>
                    <a:pt x="6267" y="1301"/>
                    <a:pt x="6021" y="1387"/>
                    <a:pt x="5768" y="1387"/>
                  </a:cubicBezTo>
                  <a:cubicBezTo>
                    <a:pt x="5569" y="1387"/>
                    <a:pt x="5366" y="1333"/>
                    <a:pt x="5193" y="1224"/>
                  </a:cubicBezTo>
                  <a:cubicBezTo>
                    <a:pt x="4828" y="994"/>
                    <a:pt x="4589" y="547"/>
                    <a:pt x="4570" y="60"/>
                  </a:cubicBezTo>
                  <a:cubicBezTo>
                    <a:pt x="4570" y="32"/>
                    <a:pt x="4552" y="10"/>
                    <a:pt x="4521" y="5"/>
                  </a:cubicBezTo>
                  <a:cubicBezTo>
                    <a:pt x="4517" y="5"/>
                    <a:pt x="4514" y="5"/>
                    <a:pt x="4511" y="5"/>
                  </a:cubicBezTo>
                  <a:cubicBezTo>
                    <a:pt x="4488" y="5"/>
                    <a:pt x="4470" y="18"/>
                    <a:pt x="4462" y="41"/>
                  </a:cubicBezTo>
                  <a:cubicBezTo>
                    <a:pt x="4345" y="394"/>
                    <a:pt x="4214" y="791"/>
                    <a:pt x="3952" y="1084"/>
                  </a:cubicBezTo>
                  <a:cubicBezTo>
                    <a:pt x="3779" y="1285"/>
                    <a:pt x="3498" y="1451"/>
                    <a:pt x="3212" y="1451"/>
                  </a:cubicBezTo>
                  <a:cubicBezTo>
                    <a:pt x="3124" y="1451"/>
                    <a:pt x="3036" y="1435"/>
                    <a:pt x="2950" y="1400"/>
                  </a:cubicBezTo>
                  <a:cubicBezTo>
                    <a:pt x="2684" y="1292"/>
                    <a:pt x="2521" y="1025"/>
                    <a:pt x="2431" y="822"/>
                  </a:cubicBezTo>
                  <a:cubicBezTo>
                    <a:pt x="2377" y="700"/>
                    <a:pt x="2332" y="570"/>
                    <a:pt x="2287" y="443"/>
                  </a:cubicBezTo>
                  <a:cubicBezTo>
                    <a:pt x="2246" y="303"/>
                    <a:pt x="2192" y="168"/>
                    <a:pt x="2138" y="37"/>
                  </a:cubicBezTo>
                  <a:cubicBezTo>
                    <a:pt x="2129" y="14"/>
                    <a:pt x="2106" y="1"/>
                    <a:pt x="2083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8"/>
            <p:cNvSpPr/>
            <p:nvPr/>
          </p:nvSpPr>
          <p:spPr>
            <a:xfrm>
              <a:off x="3284330" y="3124180"/>
              <a:ext cx="16382" cy="146946"/>
            </a:xfrm>
            <a:custGeom>
              <a:rect b="b" l="l" r="r" t="t"/>
              <a:pathLst>
                <a:path extrusionOk="0" h="3911" w="436">
                  <a:moveTo>
                    <a:pt x="368" y="1"/>
                  </a:moveTo>
                  <a:cubicBezTo>
                    <a:pt x="344" y="1"/>
                    <a:pt x="320" y="15"/>
                    <a:pt x="312" y="47"/>
                  </a:cubicBezTo>
                  <a:lnTo>
                    <a:pt x="303" y="92"/>
                  </a:lnTo>
                  <a:cubicBezTo>
                    <a:pt x="14" y="1347"/>
                    <a:pt x="1" y="2633"/>
                    <a:pt x="55" y="3910"/>
                  </a:cubicBezTo>
                  <a:lnTo>
                    <a:pt x="168" y="3910"/>
                  </a:lnTo>
                  <a:cubicBezTo>
                    <a:pt x="114" y="2629"/>
                    <a:pt x="127" y="1338"/>
                    <a:pt x="421" y="78"/>
                  </a:cubicBezTo>
                  <a:lnTo>
                    <a:pt x="421" y="69"/>
                  </a:lnTo>
                  <a:lnTo>
                    <a:pt x="425" y="69"/>
                  </a:lnTo>
                  <a:cubicBezTo>
                    <a:pt x="436" y="27"/>
                    <a:pt x="402" y="1"/>
                    <a:pt x="368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8"/>
            <p:cNvSpPr/>
            <p:nvPr/>
          </p:nvSpPr>
          <p:spPr>
            <a:xfrm>
              <a:off x="3305370" y="3072256"/>
              <a:ext cx="45312" cy="198683"/>
            </a:xfrm>
            <a:custGeom>
              <a:rect b="b" l="l" r="r" t="t"/>
              <a:pathLst>
                <a:path extrusionOk="0" h="5288" w="1206">
                  <a:moveTo>
                    <a:pt x="1144" y="1"/>
                  </a:moveTo>
                  <a:cubicBezTo>
                    <a:pt x="1118" y="1"/>
                    <a:pt x="1092" y="17"/>
                    <a:pt x="1088" y="52"/>
                  </a:cubicBezTo>
                  <a:lnTo>
                    <a:pt x="1066" y="251"/>
                  </a:lnTo>
                  <a:cubicBezTo>
                    <a:pt x="854" y="1957"/>
                    <a:pt x="497" y="3645"/>
                    <a:pt x="0" y="5288"/>
                  </a:cubicBezTo>
                  <a:lnTo>
                    <a:pt x="118" y="5288"/>
                  </a:lnTo>
                  <a:cubicBezTo>
                    <a:pt x="628" y="3595"/>
                    <a:pt x="989" y="1862"/>
                    <a:pt x="1197" y="106"/>
                  </a:cubicBezTo>
                  <a:lnTo>
                    <a:pt x="1201" y="66"/>
                  </a:lnTo>
                  <a:cubicBezTo>
                    <a:pt x="1206" y="24"/>
                    <a:pt x="1175" y="1"/>
                    <a:pt x="1144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8"/>
            <p:cNvSpPr/>
            <p:nvPr/>
          </p:nvSpPr>
          <p:spPr>
            <a:xfrm>
              <a:off x="3324006" y="3120911"/>
              <a:ext cx="75333" cy="150215"/>
            </a:xfrm>
            <a:custGeom>
              <a:rect b="b" l="l" r="r" t="t"/>
              <a:pathLst>
                <a:path extrusionOk="0" h="3998" w="2005">
                  <a:moveTo>
                    <a:pt x="1950" y="0"/>
                  </a:moveTo>
                  <a:cubicBezTo>
                    <a:pt x="1927" y="0"/>
                    <a:pt x="1904" y="17"/>
                    <a:pt x="1897" y="39"/>
                  </a:cubicBezTo>
                  <a:lnTo>
                    <a:pt x="1883" y="80"/>
                  </a:lnTo>
                  <a:cubicBezTo>
                    <a:pt x="1445" y="1470"/>
                    <a:pt x="813" y="2788"/>
                    <a:pt x="1" y="3997"/>
                  </a:cubicBezTo>
                  <a:lnTo>
                    <a:pt x="136" y="3997"/>
                  </a:lnTo>
                  <a:cubicBezTo>
                    <a:pt x="940" y="2783"/>
                    <a:pt x="1567" y="1461"/>
                    <a:pt x="2000" y="75"/>
                  </a:cubicBezTo>
                  <a:cubicBezTo>
                    <a:pt x="2000" y="71"/>
                    <a:pt x="2000" y="66"/>
                    <a:pt x="2005" y="61"/>
                  </a:cubicBezTo>
                  <a:cubicBezTo>
                    <a:pt x="2005" y="34"/>
                    <a:pt x="1987" y="12"/>
                    <a:pt x="1964" y="3"/>
                  </a:cubicBezTo>
                  <a:cubicBezTo>
                    <a:pt x="1960" y="1"/>
                    <a:pt x="1955" y="0"/>
                    <a:pt x="1950" y="0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8"/>
            <p:cNvSpPr/>
            <p:nvPr/>
          </p:nvSpPr>
          <p:spPr>
            <a:xfrm>
              <a:off x="3342679" y="3100510"/>
              <a:ext cx="109411" cy="170429"/>
            </a:xfrm>
            <a:custGeom>
              <a:rect b="b" l="l" r="r" t="t"/>
              <a:pathLst>
                <a:path extrusionOk="0" h="4536" w="2912">
                  <a:moveTo>
                    <a:pt x="2846" y="1"/>
                  </a:moveTo>
                  <a:cubicBezTo>
                    <a:pt x="2840" y="1"/>
                    <a:pt x="2833" y="2"/>
                    <a:pt x="2826" y="4"/>
                  </a:cubicBezTo>
                  <a:cubicBezTo>
                    <a:pt x="2812" y="9"/>
                    <a:pt x="2799" y="22"/>
                    <a:pt x="2794" y="36"/>
                  </a:cubicBezTo>
                  <a:cubicBezTo>
                    <a:pt x="2203" y="1724"/>
                    <a:pt x="1251" y="3259"/>
                    <a:pt x="0" y="4536"/>
                  </a:cubicBezTo>
                  <a:lnTo>
                    <a:pt x="154" y="4536"/>
                  </a:lnTo>
                  <a:cubicBezTo>
                    <a:pt x="1377" y="3268"/>
                    <a:pt x="2311" y="1751"/>
                    <a:pt x="2894" y="90"/>
                  </a:cubicBezTo>
                  <a:lnTo>
                    <a:pt x="2903" y="76"/>
                  </a:lnTo>
                  <a:cubicBezTo>
                    <a:pt x="2912" y="45"/>
                    <a:pt x="2894" y="13"/>
                    <a:pt x="2867" y="4"/>
                  </a:cubicBezTo>
                  <a:cubicBezTo>
                    <a:pt x="2860" y="2"/>
                    <a:pt x="2853" y="1"/>
                    <a:pt x="2846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8"/>
            <p:cNvSpPr/>
            <p:nvPr/>
          </p:nvSpPr>
          <p:spPr>
            <a:xfrm>
              <a:off x="3359135" y="3118056"/>
              <a:ext cx="127746" cy="153070"/>
            </a:xfrm>
            <a:custGeom>
              <a:rect b="b" l="l" r="r" t="t"/>
              <a:pathLst>
                <a:path extrusionOk="0" h="4074" w="3400">
                  <a:moveTo>
                    <a:pt x="3336" y="0"/>
                  </a:moveTo>
                  <a:cubicBezTo>
                    <a:pt x="3316" y="0"/>
                    <a:pt x="3296" y="10"/>
                    <a:pt x="3286" y="29"/>
                  </a:cubicBezTo>
                  <a:lnTo>
                    <a:pt x="3255" y="88"/>
                  </a:lnTo>
                  <a:cubicBezTo>
                    <a:pt x="2415" y="1595"/>
                    <a:pt x="1314" y="2945"/>
                    <a:pt x="0" y="4073"/>
                  </a:cubicBezTo>
                  <a:lnTo>
                    <a:pt x="172" y="4073"/>
                  </a:lnTo>
                  <a:cubicBezTo>
                    <a:pt x="1463" y="2940"/>
                    <a:pt x="2546" y="1595"/>
                    <a:pt x="3376" y="97"/>
                  </a:cubicBezTo>
                  <a:lnTo>
                    <a:pt x="3381" y="88"/>
                  </a:lnTo>
                  <a:cubicBezTo>
                    <a:pt x="3399" y="61"/>
                    <a:pt x="3390" y="25"/>
                    <a:pt x="3363" y="7"/>
                  </a:cubicBezTo>
                  <a:cubicBezTo>
                    <a:pt x="3355" y="2"/>
                    <a:pt x="3345" y="0"/>
                    <a:pt x="3336" y="0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3" name="Google Shape;303;p8"/>
          <p:cNvSpPr/>
          <p:nvPr/>
        </p:nvSpPr>
        <p:spPr>
          <a:xfrm>
            <a:off x="0" y="3981375"/>
            <a:ext cx="3944658" cy="1161208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4" name="Google Shape;304;p8"/>
          <p:cNvGrpSpPr/>
          <p:nvPr/>
        </p:nvGrpSpPr>
        <p:grpSpPr>
          <a:xfrm>
            <a:off x="5717275" y="4539425"/>
            <a:ext cx="619106" cy="597333"/>
            <a:chOff x="3065788" y="3130200"/>
            <a:chExt cx="619106" cy="597333"/>
          </a:xfrm>
        </p:grpSpPr>
        <p:sp>
          <p:nvSpPr>
            <p:cNvPr id="305" name="Google Shape;305;p8"/>
            <p:cNvSpPr/>
            <p:nvPr/>
          </p:nvSpPr>
          <p:spPr>
            <a:xfrm>
              <a:off x="3065788" y="3152304"/>
              <a:ext cx="302733" cy="256188"/>
            </a:xfrm>
            <a:custGeom>
              <a:rect b="b" l="l" r="r" t="t"/>
              <a:pathLst>
                <a:path extrusionOk="0" h="5482" w="6478">
                  <a:moveTo>
                    <a:pt x="2666" y="0"/>
                  </a:moveTo>
                  <a:cubicBezTo>
                    <a:pt x="2439" y="0"/>
                    <a:pt x="2215" y="86"/>
                    <a:pt x="1997" y="280"/>
                  </a:cubicBezTo>
                  <a:cubicBezTo>
                    <a:pt x="0" y="2051"/>
                    <a:pt x="6477" y="5482"/>
                    <a:pt x="6477" y="5482"/>
                  </a:cubicBezTo>
                  <a:cubicBezTo>
                    <a:pt x="6477" y="5482"/>
                    <a:pt x="4481" y="0"/>
                    <a:pt x="26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8"/>
            <p:cNvSpPr/>
            <p:nvPr/>
          </p:nvSpPr>
          <p:spPr>
            <a:xfrm>
              <a:off x="3286174" y="3130200"/>
              <a:ext cx="242448" cy="319931"/>
            </a:xfrm>
            <a:custGeom>
              <a:rect b="b" l="l" r="r" t="t"/>
              <a:pathLst>
                <a:path extrusionOk="0" h="6846" w="5188">
                  <a:moveTo>
                    <a:pt x="2799" y="1"/>
                  </a:moveTo>
                  <a:cubicBezTo>
                    <a:pt x="2756" y="1"/>
                    <a:pt x="2710" y="3"/>
                    <a:pt x="2664" y="8"/>
                  </a:cubicBezTo>
                  <a:cubicBezTo>
                    <a:pt x="1" y="279"/>
                    <a:pt x="3239" y="6846"/>
                    <a:pt x="3239" y="6846"/>
                  </a:cubicBezTo>
                  <a:cubicBezTo>
                    <a:pt x="3239" y="6846"/>
                    <a:pt x="5187" y="1"/>
                    <a:pt x="279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8"/>
            <p:cNvSpPr/>
            <p:nvPr/>
          </p:nvSpPr>
          <p:spPr>
            <a:xfrm>
              <a:off x="3443146" y="3246095"/>
              <a:ext cx="241747" cy="318482"/>
            </a:xfrm>
            <a:custGeom>
              <a:rect b="b" l="l" r="r" t="t"/>
              <a:pathLst>
                <a:path extrusionOk="0" h="6815" w="5173">
                  <a:moveTo>
                    <a:pt x="2411" y="0"/>
                  </a:moveTo>
                  <a:cubicBezTo>
                    <a:pt x="0" y="0"/>
                    <a:pt x="1663" y="6815"/>
                    <a:pt x="1663" y="6815"/>
                  </a:cubicBezTo>
                  <a:cubicBezTo>
                    <a:pt x="1663" y="6815"/>
                    <a:pt x="5173" y="315"/>
                    <a:pt x="2577" y="10"/>
                  </a:cubicBezTo>
                  <a:cubicBezTo>
                    <a:pt x="2520" y="3"/>
                    <a:pt x="2464" y="0"/>
                    <a:pt x="2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8"/>
            <p:cNvSpPr/>
            <p:nvPr/>
          </p:nvSpPr>
          <p:spPr>
            <a:xfrm>
              <a:off x="3169719" y="3534009"/>
              <a:ext cx="325352" cy="111504"/>
            </a:xfrm>
            <a:custGeom>
              <a:rect b="b" l="l" r="r" t="t"/>
              <a:pathLst>
                <a:path extrusionOk="0" h="2386" w="6962">
                  <a:moveTo>
                    <a:pt x="1605" y="1"/>
                  </a:moveTo>
                  <a:cubicBezTo>
                    <a:pt x="802" y="1"/>
                    <a:pt x="210" y="271"/>
                    <a:pt x="123" y="1026"/>
                  </a:cubicBezTo>
                  <a:cubicBezTo>
                    <a:pt x="0" y="2073"/>
                    <a:pt x="1090" y="2386"/>
                    <a:pt x="2434" y="2386"/>
                  </a:cubicBezTo>
                  <a:cubicBezTo>
                    <a:pt x="4420" y="2386"/>
                    <a:pt x="6961" y="1703"/>
                    <a:pt x="6961" y="1703"/>
                  </a:cubicBezTo>
                  <a:cubicBezTo>
                    <a:pt x="6961" y="1703"/>
                    <a:pt x="3620" y="1"/>
                    <a:pt x="1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8"/>
            <p:cNvSpPr/>
            <p:nvPr/>
          </p:nvSpPr>
          <p:spPr>
            <a:xfrm>
              <a:off x="3071722" y="3384748"/>
              <a:ext cx="327361" cy="115897"/>
            </a:xfrm>
            <a:custGeom>
              <a:rect b="b" l="l" r="r" t="t"/>
              <a:pathLst>
                <a:path extrusionOk="0" h="2480" w="7005">
                  <a:moveTo>
                    <a:pt x="1557" y="1"/>
                  </a:moveTo>
                  <a:cubicBezTo>
                    <a:pt x="873" y="1"/>
                    <a:pt x="364" y="251"/>
                    <a:pt x="234" y="925"/>
                  </a:cubicBezTo>
                  <a:cubicBezTo>
                    <a:pt x="0" y="2160"/>
                    <a:pt x="1564" y="2479"/>
                    <a:pt x="3248" y="2479"/>
                  </a:cubicBezTo>
                  <a:cubicBezTo>
                    <a:pt x="5057" y="2479"/>
                    <a:pt x="7005" y="2110"/>
                    <a:pt x="7005" y="2110"/>
                  </a:cubicBezTo>
                  <a:cubicBezTo>
                    <a:pt x="7005" y="2110"/>
                    <a:pt x="3541" y="1"/>
                    <a:pt x="15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8"/>
            <p:cNvSpPr/>
            <p:nvPr/>
          </p:nvSpPr>
          <p:spPr>
            <a:xfrm>
              <a:off x="3211310" y="3237590"/>
              <a:ext cx="367598" cy="489944"/>
            </a:xfrm>
            <a:custGeom>
              <a:rect b="b" l="l" r="r" t="t"/>
              <a:pathLst>
                <a:path extrusionOk="0" fill="none" h="10484" w="7866">
                  <a:moveTo>
                    <a:pt x="7866" y="10483"/>
                  </a:moveTo>
                  <a:cubicBezTo>
                    <a:pt x="5834" y="6579"/>
                    <a:pt x="3183" y="3036"/>
                    <a:pt x="0" y="0"/>
                  </a:cubicBezTo>
                </a:path>
              </a:pathLst>
            </a:custGeom>
            <a:noFill/>
            <a:ln cap="rnd" cmpd="sng" w="337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1" name="Google Shape;311;p8"/>
            <p:cNvSpPr/>
            <p:nvPr/>
          </p:nvSpPr>
          <p:spPr>
            <a:xfrm>
              <a:off x="3217105" y="3256049"/>
              <a:ext cx="219409" cy="237868"/>
            </a:xfrm>
            <a:custGeom>
              <a:rect b="b" l="l" r="r" t="t"/>
              <a:pathLst>
                <a:path extrusionOk="0" fill="none" h="5090" w="4695">
                  <a:moveTo>
                    <a:pt x="1" y="4356"/>
                  </a:moveTo>
                  <a:cubicBezTo>
                    <a:pt x="1580" y="4514"/>
                    <a:pt x="3149" y="4751"/>
                    <a:pt x="4695" y="5090"/>
                  </a:cubicBezTo>
                  <a:cubicBezTo>
                    <a:pt x="4650" y="3408"/>
                    <a:pt x="4526" y="1670"/>
                    <a:pt x="4334" y="0"/>
                  </a:cubicBezTo>
                </a:path>
              </a:pathLst>
            </a:custGeom>
            <a:noFill/>
            <a:ln cap="rnd" cmpd="sng" w="337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8"/>
            <p:cNvSpPr/>
            <p:nvPr/>
          </p:nvSpPr>
          <p:spPr>
            <a:xfrm>
              <a:off x="3300941" y="3383112"/>
              <a:ext cx="231560" cy="237915"/>
            </a:xfrm>
            <a:custGeom>
              <a:rect b="b" l="l" r="r" t="t"/>
              <a:pathLst>
                <a:path extrusionOk="0" fill="none" h="5091" w="4955">
                  <a:moveTo>
                    <a:pt x="1" y="4357"/>
                  </a:moveTo>
                  <a:cubicBezTo>
                    <a:pt x="1581" y="4515"/>
                    <a:pt x="3149" y="4752"/>
                    <a:pt x="4695" y="5090"/>
                  </a:cubicBezTo>
                  <a:cubicBezTo>
                    <a:pt x="4650" y="3409"/>
                    <a:pt x="4898" y="1648"/>
                    <a:pt x="4955" y="1"/>
                  </a:cubicBezTo>
                </a:path>
              </a:pathLst>
            </a:custGeom>
            <a:noFill/>
            <a:ln cap="rnd" cmpd="sng" w="337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3" name="Google Shape;313;p8"/>
          <p:cNvGrpSpPr/>
          <p:nvPr/>
        </p:nvGrpSpPr>
        <p:grpSpPr>
          <a:xfrm>
            <a:off x="89774" y="4389964"/>
            <a:ext cx="867033" cy="752646"/>
            <a:chOff x="194005" y="204530"/>
            <a:chExt cx="492632" cy="427615"/>
          </a:xfrm>
        </p:grpSpPr>
        <p:sp>
          <p:nvSpPr>
            <p:cNvPr id="314" name="Google Shape;314;p8"/>
            <p:cNvSpPr/>
            <p:nvPr/>
          </p:nvSpPr>
          <p:spPr>
            <a:xfrm>
              <a:off x="306460" y="531214"/>
              <a:ext cx="183234" cy="69895"/>
            </a:xfrm>
            <a:custGeom>
              <a:rect b="b" l="l" r="r" t="t"/>
              <a:pathLst>
                <a:path extrusionOk="0" h="1662" w="4357">
                  <a:moveTo>
                    <a:pt x="1286" y="1"/>
                  </a:moveTo>
                  <a:cubicBezTo>
                    <a:pt x="856" y="1"/>
                    <a:pt x="422" y="76"/>
                    <a:pt x="1" y="233"/>
                  </a:cubicBezTo>
                  <a:cubicBezTo>
                    <a:pt x="46" y="357"/>
                    <a:pt x="148" y="391"/>
                    <a:pt x="249" y="470"/>
                  </a:cubicBezTo>
                  <a:cubicBezTo>
                    <a:pt x="1240" y="1301"/>
                    <a:pt x="2568" y="1661"/>
                    <a:pt x="3863" y="1661"/>
                  </a:cubicBezTo>
                  <a:cubicBezTo>
                    <a:pt x="4029" y="1661"/>
                    <a:pt x="4193" y="1655"/>
                    <a:pt x="4357" y="1644"/>
                  </a:cubicBezTo>
                  <a:cubicBezTo>
                    <a:pt x="3658" y="595"/>
                    <a:pt x="2492" y="1"/>
                    <a:pt x="12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8"/>
            <p:cNvSpPr/>
            <p:nvPr/>
          </p:nvSpPr>
          <p:spPr>
            <a:xfrm>
              <a:off x="194005" y="204530"/>
              <a:ext cx="253928" cy="197028"/>
            </a:xfrm>
            <a:custGeom>
              <a:rect b="b" l="l" r="r" t="t"/>
              <a:pathLst>
                <a:path extrusionOk="0" h="4685" w="6038">
                  <a:moveTo>
                    <a:pt x="5519" y="1"/>
                  </a:moveTo>
                  <a:lnTo>
                    <a:pt x="5519" y="1"/>
                  </a:lnTo>
                  <a:cubicBezTo>
                    <a:pt x="5011" y="238"/>
                    <a:pt x="4514" y="475"/>
                    <a:pt x="4006" y="712"/>
                  </a:cubicBezTo>
                  <a:lnTo>
                    <a:pt x="3927" y="746"/>
                  </a:lnTo>
                  <a:cubicBezTo>
                    <a:pt x="3104" y="1140"/>
                    <a:pt x="2291" y="1535"/>
                    <a:pt x="1479" y="1953"/>
                  </a:cubicBezTo>
                  <a:lnTo>
                    <a:pt x="1400" y="1987"/>
                  </a:lnTo>
                  <a:cubicBezTo>
                    <a:pt x="926" y="2224"/>
                    <a:pt x="463" y="2472"/>
                    <a:pt x="1" y="2709"/>
                  </a:cubicBezTo>
                  <a:cubicBezTo>
                    <a:pt x="407" y="3431"/>
                    <a:pt x="982" y="4063"/>
                    <a:pt x="1727" y="4402"/>
                  </a:cubicBezTo>
                  <a:cubicBezTo>
                    <a:pt x="2124" y="4589"/>
                    <a:pt x="2563" y="4685"/>
                    <a:pt x="3002" y="4685"/>
                  </a:cubicBezTo>
                  <a:cubicBezTo>
                    <a:pt x="3249" y="4685"/>
                    <a:pt x="3496" y="4654"/>
                    <a:pt x="3736" y="4593"/>
                  </a:cubicBezTo>
                  <a:cubicBezTo>
                    <a:pt x="3781" y="4582"/>
                    <a:pt x="3826" y="4571"/>
                    <a:pt x="3871" y="4560"/>
                  </a:cubicBezTo>
                  <a:cubicBezTo>
                    <a:pt x="3950" y="4526"/>
                    <a:pt x="4029" y="4503"/>
                    <a:pt x="4108" y="4469"/>
                  </a:cubicBezTo>
                  <a:cubicBezTo>
                    <a:pt x="4289" y="4379"/>
                    <a:pt x="4458" y="4289"/>
                    <a:pt x="4616" y="4165"/>
                  </a:cubicBezTo>
                  <a:cubicBezTo>
                    <a:pt x="4650" y="4142"/>
                    <a:pt x="4684" y="4119"/>
                    <a:pt x="4706" y="4097"/>
                  </a:cubicBezTo>
                  <a:cubicBezTo>
                    <a:pt x="4909" y="3939"/>
                    <a:pt x="5090" y="3747"/>
                    <a:pt x="5248" y="3555"/>
                  </a:cubicBezTo>
                  <a:cubicBezTo>
                    <a:pt x="6038" y="2562"/>
                    <a:pt x="5947" y="1197"/>
                    <a:pt x="55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8"/>
            <p:cNvSpPr/>
            <p:nvPr/>
          </p:nvSpPr>
          <p:spPr>
            <a:xfrm>
              <a:off x="253345" y="286622"/>
              <a:ext cx="103960" cy="111109"/>
            </a:xfrm>
            <a:custGeom>
              <a:rect b="b" l="l" r="r" t="t"/>
              <a:pathLst>
                <a:path extrusionOk="0" h="2642" w="2472">
                  <a:moveTo>
                    <a:pt x="79" y="1"/>
                  </a:moveTo>
                  <a:lnTo>
                    <a:pt x="0" y="35"/>
                  </a:lnTo>
                  <a:cubicBezTo>
                    <a:pt x="418" y="1084"/>
                    <a:pt x="1162" y="1953"/>
                    <a:pt x="2133" y="2529"/>
                  </a:cubicBezTo>
                  <a:cubicBezTo>
                    <a:pt x="2189" y="2562"/>
                    <a:pt x="2257" y="2608"/>
                    <a:pt x="2336" y="2641"/>
                  </a:cubicBezTo>
                  <a:cubicBezTo>
                    <a:pt x="2381" y="2630"/>
                    <a:pt x="2426" y="2619"/>
                    <a:pt x="2471" y="2596"/>
                  </a:cubicBezTo>
                  <a:cubicBezTo>
                    <a:pt x="2370" y="2551"/>
                    <a:pt x="2268" y="2506"/>
                    <a:pt x="2178" y="2450"/>
                  </a:cubicBezTo>
                  <a:cubicBezTo>
                    <a:pt x="1219" y="1885"/>
                    <a:pt x="485" y="1028"/>
                    <a:pt x="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8"/>
            <p:cNvSpPr/>
            <p:nvPr/>
          </p:nvSpPr>
          <p:spPr>
            <a:xfrm>
              <a:off x="359155" y="234432"/>
              <a:ext cx="36125" cy="145258"/>
            </a:xfrm>
            <a:custGeom>
              <a:rect b="b" l="l" r="r" t="t"/>
              <a:pathLst>
                <a:path extrusionOk="0" h="3454" w="859">
                  <a:moveTo>
                    <a:pt x="79" y="1"/>
                  </a:moveTo>
                  <a:lnTo>
                    <a:pt x="0" y="35"/>
                  </a:lnTo>
                  <a:cubicBezTo>
                    <a:pt x="553" y="1253"/>
                    <a:pt x="779" y="2404"/>
                    <a:pt x="689" y="3454"/>
                  </a:cubicBezTo>
                  <a:cubicBezTo>
                    <a:pt x="723" y="3431"/>
                    <a:pt x="757" y="3408"/>
                    <a:pt x="779" y="3386"/>
                  </a:cubicBezTo>
                  <a:cubicBezTo>
                    <a:pt x="858" y="2348"/>
                    <a:pt x="632" y="1208"/>
                    <a:pt x="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8"/>
            <p:cNvSpPr/>
            <p:nvPr/>
          </p:nvSpPr>
          <p:spPr>
            <a:xfrm>
              <a:off x="373874" y="389446"/>
              <a:ext cx="138109" cy="242699"/>
            </a:xfrm>
            <a:custGeom>
              <a:rect b="b" l="l" r="r" t="t"/>
              <a:pathLst>
                <a:path extrusionOk="0" h="5771" w="3284">
                  <a:moveTo>
                    <a:pt x="52" y="0"/>
                  </a:moveTo>
                  <a:cubicBezTo>
                    <a:pt x="46" y="0"/>
                    <a:pt x="40" y="2"/>
                    <a:pt x="34" y="5"/>
                  </a:cubicBezTo>
                  <a:cubicBezTo>
                    <a:pt x="12" y="16"/>
                    <a:pt x="0" y="38"/>
                    <a:pt x="12" y="72"/>
                  </a:cubicBezTo>
                  <a:cubicBezTo>
                    <a:pt x="926" y="2047"/>
                    <a:pt x="1986" y="3943"/>
                    <a:pt x="3194" y="5759"/>
                  </a:cubicBezTo>
                  <a:cubicBezTo>
                    <a:pt x="3205" y="5771"/>
                    <a:pt x="3216" y="5771"/>
                    <a:pt x="3228" y="5771"/>
                  </a:cubicBezTo>
                  <a:lnTo>
                    <a:pt x="3250" y="5771"/>
                  </a:lnTo>
                  <a:cubicBezTo>
                    <a:pt x="3273" y="5759"/>
                    <a:pt x="3284" y="5726"/>
                    <a:pt x="3273" y="5714"/>
                  </a:cubicBezTo>
                  <a:cubicBezTo>
                    <a:pt x="2065" y="3898"/>
                    <a:pt x="1005" y="2002"/>
                    <a:pt x="91" y="27"/>
                  </a:cubicBezTo>
                  <a:cubicBezTo>
                    <a:pt x="82" y="11"/>
                    <a:pt x="68" y="0"/>
                    <a:pt x="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8"/>
            <p:cNvSpPr/>
            <p:nvPr/>
          </p:nvSpPr>
          <p:spPr>
            <a:xfrm>
              <a:off x="478759" y="417118"/>
              <a:ext cx="61232" cy="169482"/>
            </a:xfrm>
            <a:custGeom>
              <a:rect b="b" l="l" r="r" t="t"/>
              <a:pathLst>
                <a:path extrusionOk="0" h="4030" w="1456">
                  <a:moveTo>
                    <a:pt x="1404" y="0"/>
                  </a:moveTo>
                  <a:cubicBezTo>
                    <a:pt x="1388" y="0"/>
                    <a:pt x="1372" y="10"/>
                    <a:pt x="1366" y="24"/>
                  </a:cubicBezTo>
                  <a:cubicBezTo>
                    <a:pt x="621" y="1220"/>
                    <a:pt x="147" y="2574"/>
                    <a:pt x="11" y="3984"/>
                  </a:cubicBezTo>
                  <a:cubicBezTo>
                    <a:pt x="0" y="4007"/>
                    <a:pt x="23" y="4030"/>
                    <a:pt x="45" y="4030"/>
                  </a:cubicBezTo>
                  <a:cubicBezTo>
                    <a:pt x="68" y="4030"/>
                    <a:pt x="90" y="4018"/>
                    <a:pt x="90" y="3996"/>
                  </a:cubicBezTo>
                  <a:cubicBezTo>
                    <a:pt x="237" y="2596"/>
                    <a:pt x="700" y="1254"/>
                    <a:pt x="1444" y="69"/>
                  </a:cubicBezTo>
                  <a:cubicBezTo>
                    <a:pt x="1456" y="46"/>
                    <a:pt x="1456" y="24"/>
                    <a:pt x="1433" y="12"/>
                  </a:cubicBezTo>
                  <a:cubicBezTo>
                    <a:pt x="1425" y="4"/>
                    <a:pt x="1414" y="0"/>
                    <a:pt x="14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8"/>
            <p:cNvSpPr/>
            <p:nvPr/>
          </p:nvSpPr>
          <p:spPr>
            <a:xfrm>
              <a:off x="473502" y="278589"/>
              <a:ext cx="213135" cy="183107"/>
            </a:xfrm>
            <a:custGeom>
              <a:rect b="b" l="l" r="r" t="t"/>
              <a:pathLst>
                <a:path extrusionOk="0" h="4354" w="5068">
                  <a:moveTo>
                    <a:pt x="554" y="0"/>
                  </a:moveTo>
                  <a:cubicBezTo>
                    <a:pt x="170" y="621"/>
                    <a:pt x="1" y="1332"/>
                    <a:pt x="57" y="2054"/>
                  </a:cubicBezTo>
                  <a:cubicBezTo>
                    <a:pt x="114" y="2663"/>
                    <a:pt x="385" y="3227"/>
                    <a:pt x="813" y="3656"/>
                  </a:cubicBezTo>
                  <a:cubicBezTo>
                    <a:pt x="836" y="3690"/>
                    <a:pt x="870" y="3713"/>
                    <a:pt x="892" y="3735"/>
                  </a:cubicBezTo>
                  <a:cubicBezTo>
                    <a:pt x="949" y="3792"/>
                    <a:pt x="1017" y="3837"/>
                    <a:pt x="1073" y="3882"/>
                  </a:cubicBezTo>
                  <a:cubicBezTo>
                    <a:pt x="1208" y="3972"/>
                    <a:pt x="1366" y="4062"/>
                    <a:pt x="1524" y="4130"/>
                  </a:cubicBezTo>
                  <a:cubicBezTo>
                    <a:pt x="1558" y="4141"/>
                    <a:pt x="1581" y="4153"/>
                    <a:pt x="1615" y="4164"/>
                  </a:cubicBezTo>
                  <a:cubicBezTo>
                    <a:pt x="1829" y="4243"/>
                    <a:pt x="2043" y="4299"/>
                    <a:pt x="2269" y="4333"/>
                  </a:cubicBezTo>
                  <a:cubicBezTo>
                    <a:pt x="2371" y="4347"/>
                    <a:pt x="2472" y="4353"/>
                    <a:pt x="2572" y="4353"/>
                  </a:cubicBezTo>
                  <a:cubicBezTo>
                    <a:pt x="3554" y="4353"/>
                    <a:pt x="4422" y="3723"/>
                    <a:pt x="5068" y="2934"/>
                  </a:cubicBezTo>
                  <a:cubicBezTo>
                    <a:pt x="4661" y="2663"/>
                    <a:pt x="4266" y="2381"/>
                    <a:pt x="3860" y="2122"/>
                  </a:cubicBezTo>
                  <a:cubicBezTo>
                    <a:pt x="3838" y="2099"/>
                    <a:pt x="3815" y="2088"/>
                    <a:pt x="3792" y="2076"/>
                  </a:cubicBezTo>
                  <a:cubicBezTo>
                    <a:pt x="3127" y="1636"/>
                    <a:pt x="2461" y="1196"/>
                    <a:pt x="1784" y="767"/>
                  </a:cubicBezTo>
                  <a:lnTo>
                    <a:pt x="1716" y="722"/>
                  </a:lnTo>
                  <a:cubicBezTo>
                    <a:pt x="1333" y="485"/>
                    <a:pt x="938" y="237"/>
                    <a:pt x="5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8"/>
            <p:cNvSpPr/>
            <p:nvPr/>
          </p:nvSpPr>
          <p:spPr>
            <a:xfrm>
              <a:off x="507231" y="309416"/>
              <a:ext cx="41298" cy="126291"/>
            </a:xfrm>
            <a:custGeom>
              <a:rect b="b" l="l" r="r" t="t"/>
              <a:pathLst>
                <a:path extrusionOk="0" h="3003" w="982">
                  <a:moveTo>
                    <a:pt x="914" y="1"/>
                  </a:moveTo>
                  <a:cubicBezTo>
                    <a:pt x="316" y="779"/>
                    <a:pt x="0" y="1738"/>
                    <a:pt x="0" y="2720"/>
                  </a:cubicBezTo>
                  <a:cubicBezTo>
                    <a:pt x="0" y="2788"/>
                    <a:pt x="11" y="2855"/>
                    <a:pt x="11" y="2923"/>
                  </a:cubicBezTo>
                  <a:cubicBezTo>
                    <a:pt x="34" y="2957"/>
                    <a:pt x="68" y="2980"/>
                    <a:pt x="102" y="3002"/>
                  </a:cubicBezTo>
                  <a:cubicBezTo>
                    <a:pt x="79" y="2912"/>
                    <a:pt x="79" y="2810"/>
                    <a:pt x="79" y="2720"/>
                  </a:cubicBezTo>
                  <a:cubicBezTo>
                    <a:pt x="68" y="1750"/>
                    <a:pt x="395" y="802"/>
                    <a:pt x="982" y="34"/>
                  </a:cubicBezTo>
                  <a:lnTo>
                    <a:pt x="9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8"/>
            <p:cNvSpPr/>
            <p:nvPr/>
          </p:nvSpPr>
          <p:spPr>
            <a:xfrm>
              <a:off x="537594" y="365895"/>
              <a:ext cx="97778" cy="87811"/>
            </a:xfrm>
            <a:custGeom>
              <a:rect b="b" l="l" r="r" t="t"/>
              <a:pathLst>
                <a:path extrusionOk="0" h="2088" w="2325">
                  <a:moveTo>
                    <a:pt x="2268" y="0"/>
                  </a:moveTo>
                  <a:cubicBezTo>
                    <a:pt x="1591" y="960"/>
                    <a:pt x="835" y="1648"/>
                    <a:pt x="0" y="2054"/>
                  </a:cubicBezTo>
                  <a:cubicBezTo>
                    <a:pt x="34" y="2065"/>
                    <a:pt x="57" y="2077"/>
                    <a:pt x="91" y="2088"/>
                  </a:cubicBezTo>
                  <a:cubicBezTo>
                    <a:pt x="914" y="1682"/>
                    <a:pt x="1670" y="993"/>
                    <a:pt x="2325" y="46"/>
                  </a:cubicBezTo>
                  <a:cubicBezTo>
                    <a:pt x="2302" y="23"/>
                    <a:pt x="2291" y="12"/>
                    <a:pt x="2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8"/>
            <p:cNvSpPr/>
            <p:nvPr/>
          </p:nvSpPr>
          <p:spPr>
            <a:xfrm>
              <a:off x="502941" y="489747"/>
              <a:ext cx="85960" cy="135291"/>
            </a:xfrm>
            <a:custGeom>
              <a:rect b="b" l="l" r="r" t="t"/>
              <a:pathLst>
                <a:path extrusionOk="0" h="3217" w="2044">
                  <a:moveTo>
                    <a:pt x="1975" y="1"/>
                  </a:moveTo>
                  <a:cubicBezTo>
                    <a:pt x="1355" y="238"/>
                    <a:pt x="881" y="757"/>
                    <a:pt x="587" y="1332"/>
                  </a:cubicBezTo>
                  <a:cubicBezTo>
                    <a:pt x="294" y="1930"/>
                    <a:pt x="102" y="2562"/>
                    <a:pt x="1" y="3217"/>
                  </a:cubicBezTo>
                  <a:cubicBezTo>
                    <a:pt x="294" y="2709"/>
                    <a:pt x="734" y="2314"/>
                    <a:pt x="1129" y="1885"/>
                  </a:cubicBezTo>
                  <a:cubicBezTo>
                    <a:pt x="1592" y="1377"/>
                    <a:pt x="1908" y="757"/>
                    <a:pt x="2032" y="80"/>
                  </a:cubicBezTo>
                  <a:cubicBezTo>
                    <a:pt x="2043" y="23"/>
                    <a:pt x="2032" y="23"/>
                    <a:pt x="19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4" name="Google Shape;324;p8"/>
          <p:cNvGrpSpPr/>
          <p:nvPr/>
        </p:nvGrpSpPr>
        <p:grpSpPr>
          <a:xfrm>
            <a:off x="3198276" y="4252997"/>
            <a:ext cx="368038" cy="368637"/>
            <a:chOff x="231981" y="738629"/>
            <a:chExt cx="362136" cy="362724"/>
          </a:xfrm>
        </p:grpSpPr>
        <p:sp>
          <p:nvSpPr>
            <p:cNvPr id="325" name="Google Shape;325;p8"/>
            <p:cNvSpPr/>
            <p:nvPr/>
          </p:nvSpPr>
          <p:spPr>
            <a:xfrm>
              <a:off x="422279" y="937002"/>
              <a:ext cx="171837" cy="164351"/>
            </a:xfrm>
            <a:custGeom>
              <a:rect b="b" l="l" r="r" t="t"/>
              <a:pathLst>
                <a:path extrusionOk="0" h="3908" w="4086">
                  <a:moveTo>
                    <a:pt x="2272" y="1"/>
                  </a:moveTo>
                  <a:cubicBezTo>
                    <a:pt x="2070" y="1"/>
                    <a:pt x="1866" y="22"/>
                    <a:pt x="1659" y="40"/>
                  </a:cubicBezTo>
                  <a:cubicBezTo>
                    <a:pt x="1400" y="52"/>
                    <a:pt x="1129" y="29"/>
                    <a:pt x="892" y="164"/>
                  </a:cubicBezTo>
                  <a:cubicBezTo>
                    <a:pt x="316" y="514"/>
                    <a:pt x="0" y="1327"/>
                    <a:pt x="34" y="1970"/>
                  </a:cubicBezTo>
                  <a:cubicBezTo>
                    <a:pt x="68" y="2387"/>
                    <a:pt x="215" y="2794"/>
                    <a:pt x="463" y="3132"/>
                  </a:cubicBezTo>
                  <a:cubicBezTo>
                    <a:pt x="508" y="3200"/>
                    <a:pt x="565" y="3268"/>
                    <a:pt x="621" y="3335"/>
                  </a:cubicBezTo>
                  <a:cubicBezTo>
                    <a:pt x="790" y="3527"/>
                    <a:pt x="1016" y="3685"/>
                    <a:pt x="1253" y="3798"/>
                  </a:cubicBezTo>
                  <a:cubicBezTo>
                    <a:pt x="1462" y="3871"/>
                    <a:pt x="1676" y="3908"/>
                    <a:pt x="1890" y="3908"/>
                  </a:cubicBezTo>
                  <a:cubicBezTo>
                    <a:pt x="2105" y="3908"/>
                    <a:pt x="2319" y="3871"/>
                    <a:pt x="2528" y="3798"/>
                  </a:cubicBezTo>
                  <a:cubicBezTo>
                    <a:pt x="3307" y="3527"/>
                    <a:pt x="3950" y="2816"/>
                    <a:pt x="4029" y="1981"/>
                  </a:cubicBezTo>
                  <a:cubicBezTo>
                    <a:pt x="4085" y="1315"/>
                    <a:pt x="3792" y="672"/>
                    <a:pt x="3250" y="289"/>
                  </a:cubicBezTo>
                  <a:cubicBezTo>
                    <a:pt x="3103" y="187"/>
                    <a:pt x="2957" y="108"/>
                    <a:pt x="2787" y="63"/>
                  </a:cubicBezTo>
                  <a:cubicBezTo>
                    <a:pt x="2616" y="16"/>
                    <a:pt x="2445" y="1"/>
                    <a:pt x="22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8"/>
            <p:cNvSpPr/>
            <p:nvPr/>
          </p:nvSpPr>
          <p:spPr>
            <a:xfrm>
              <a:off x="436031" y="954539"/>
              <a:ext cx="51349" cy="51307"/>
            </a:xfrm>
            <a:custGeom>
              <a:rect b="b" l="l" r="r" t="t"/>
              <a:pathLst>
                <a:path extrusionOk="0" h="1220" w="1221">
                  <a:moveTo>
                    <a:pt x="823" y="1"/>
                  </a:moveTo>
                  <a:cubicBezTo>
                    <a:pt x="760" y="1"/>
                    <a:pt x="692" y="23"/>
                    <a:pt x="621" y="75"/>
                  </a:cubicBezTo>
                  <a:cubicBezTo>
                    <a:pt x="395" y="233"/>
                    <a:pt x="1" y="842"/>
                    <a:pt x="215" y="1113"/>
                  </a:cubicBezTo>
                  <a:cubicBezTo>
                    <a:pt x="276" y="1181"/>
                    <a:pt x="362" y="1219"/>
                    <a:pt x="450" y="1219"/>
                  </a:cubicBezTo>
                  <a:cubicBezTo>
                    <a:pt x="493" y="1219"/>
                    <a:pt x="536" y="1210"/>
                    <a:pt x="576" y="1192"/>
                  </a:cubicBezTo>
                  <a:cubicBezTo>
                    <a:pt x="689" y="1147"/>
                    <a:pt x="802" y="1068"/>
                    <a:pt x="881" y="966"/>
                  </a:cubicBezTo>
                  <a:cubicBezTo>
                    <a:pt x="994" y="853"/>
                    <a:pt x="1084" y="718"/>
                    <a:pt x="1140" y="571"/>
                  </a:cubicBezTo>
                  <a:cubicBezTo>
                    <a:pt x="1221" y="321"/>
                    <a:pt x="1061" y="1"/>
                    <a:pt x="8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8"/>
            <p:cNvSpPr/>
            <p:nvPr/>
          </p:nvSpPr>
          <p:spPr>
            <a:xfrm>
              <a:off x="231981" y="839309"/>
              <a:ext cx="172762" cy="168052"/>
            </a:xfrm>
            <a:custGeom>
              <a:rect b="b" l="l" r="r" t="t"/>
              <a:pathLst>
                <a:path extrusionOk="0" h="3996" w="4108">
                  <a:moveTo>
                    <a:pt x="2157" y="1"/>
                  </a:moveTo>
                  <a:cubicBezTo>
                    <a:pt x="1641" y="1"/>
                    <a:pt x="1095" y="233"/>
                    <a:pt x="745" y="558"/>
                  </a:cubicBezTo>
                  <a:cubicBezTo>
                    <a:pt x="429" y="840"/>
                    <a:pt x="215" y="1212"/>
                    <a:pt x="102" y="1619"/>
                  </a:cubicBezTo>
                  <a:cubicBezTo>
                    <a:pt x="79" y="1698"/>
                    <a:pt x="57" y="1788"/>
                    <a:pt x="45" y="1867"/>
                  </a:cubicBezTo>
                  <a:cubicBezTo>
                    <a:pt x="0" y="2126"/>
                    <a:pt x="12" y="2397"/>
                    <a:pt x="91" y="2657"/>
                  </a:cubicBezTo>
                  <a:cubicBezTo>
                    <a:pt x="226" y="3063"/>
                    <a:pt x="508" y="3413"/>
                    <a:pt x="880" y="3638"/>
                  </a:cubicBezTo>
                  <a:cubicBezTo>
                    <a:pt x="1246" y="3874"/>
                    <a:pt x="1682" y="3996"/>
                    <a:pt x="2115" y="3996"/>
                  </a:cubicBezTo>
                  <a:cubicBezTo>
                    <a:pt x="2511" y="3996"/>
                    <a:pt x="2905" y="3894"/>
                    <a:pt x="3239" y="3684"/>
                  </a:cubicBezTo>
                  <a:cubicBezTo>
                    <a:pt x="3792" y="3300"/>
                    <a:pt x="4108" y="2668"/>
                    <a:pt x="4063" y="1991"/>
                  </a:cubicBezTo>
                  <a:cubicBezTo>
                    <a:pt x="4051" y="1822"/>
                    <a:pt x="4018" y="1664"/>
                    <a:pt x="3950" y="1506"/>
                  </a:cubicBezTo>
                  <a:cubicBezTo>
                    <a:pt x="3803" y="1145"/>
                    <a:pt x="3521" y="885"/>
                    <a:pt x="3261" y="603"/>
                  </a:cubicBezTo>
                  <a:cubicBezTo>
                    <a:pt x="3092" y="411"/>
                    <a:pt x="2934" y="185"/>
                    <a:pt x="2686" y="95"/>
                  </a:cubicBezTo>
                  <a:cubicBezTo>
                    <a:pt x="2520" y="30"/>
                    <a:pt x="2340" y="1"/>
                    <a:pt x="21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8"/>
            <p:cNvSpPr/>
            <p:nvPr/>
          </p:nvSpPr>
          <p:spPr>
            <a:xfrm>
              <a:off x="289890" y="852556"/>
              <a:ext cx="62662" cy="33392"/>
            </a:xfrm>
            <a:custGeom>
              <a:rect b="b" l="l" r="r" t="t"/>
              <a:pathLst>
                <a:path extrusionOk="0" h="794" w="1490">
                  <a:moveTo>
                    <a:pt x="841" y="0"/>
                  </a:moveTo>
                  <a:cubicBezTo>
                    <a:pt x="516" y="0"/>
                    <a:pt x="83" y="107"/>
                    <a:pt x="23" y="367"/>
                  </a:cubicBezTo>
                  <a:cubicBezTo>
                    <a:pt x="0" y="491"/>
                    <a:pt x="68" y="627"/>
                    <a:pt x="181" y="694"/>
                  </a:cubicBezTo>
                  <a:cubicBezTo>
                    <a:pt x="293" y="751"/>
                    <a:pt x="429" y="785"/>
                    <a:pt x="553" y="785"/>
                  </a:cubicBezTo>
                  <a:cubicBezTo>
                    <a:pt x="595" y="791"/>
                    <a:pt x="638" y="793"/>
                    <a:pt x="680" y="793"/>
                  </a:cubicBezTo>
                  <a:cubicBezTo>
                    <a:pt x="795" y="793"/>
                    <a:pt x="908" y="772"/>
                    <a:pt x="1016" y="739"/>
                  </a:cubicBezTo>
                  <a:cubicBezTo>
                    <a:pt x="1332" y="615"/>
                    <a:pt x="1490" y="130"/>
                    <a:pt x="1095" y="28"/>
                  </a:cubicBezTo>
                  <a:cubicBezTo>
                    <a:pt x="1029" y="10"/>
                    <a:pt x="940" y="0"/>
                    <a:pt x="8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8"/>
            <p:cNvSpPr/>
            <p:nvPr/>
          </p:nvSpPr>
          <p:spPr>
            <a:xfrm>
              <a:off x="357725" y="783838"/>
              <a:ext cx="136258" cy="103035"/>
            </a:xfrm>
            <a:custGeom>
              <a:rect b="b" l="l" r="r" t="t"/>
              <a:pathLst>
                <a:path extrusionOk="0" h="2450" w="3240">
                  <a:moveTo>
                    <a:pt x="3162" y="1"/>
                  </a:moveTo>
                  <a:cubicBezTo>
                    <a:pt x="3143" y="1"/>
                    <a:pt x="3126" y="9"/>
                    <a:pt x="3115" y="26"/>
                  </a:cubicBezTo>
                  <a:cubicBezTo>
                    <a:pt x="2167" y="884"/>
                    <a:pt x="1140" y="1651"/>
                    <a:pt x="46" y="2317"/>
                  </a:cubicBezTo>
                  <a:cubicBezTo>
                    <a:pt x="12" y="2340"/>
                    <a:pt x="1" y="2385"/>
                    <a:pt x="23" y="2419"/>
                  </a:cubicBezTo>
                  <a:cubicBezTo>
                    <a:pt x="34" y="2430"/>
                    <a:pt x="34" y="2430"/>
                    <a:pt x="46" y="2441"/>
                  </a:cubicBezTo>
                  <a:cubicBezTo>
                    <a:pt x="57" y="2447"/>
                    <a:pt x="71" y="2450"/>
                    <a:pt x="85" y="2450"/>
                  </a:cubicBezTo>
                  <a:cubicBezTo>
                    <a:pt x="99" y="2450"/>
                    <a:pt x="113" y="2447"/>
                    <a:pt x="125" y="2441"/>
                  </a:cubicBezTo>
                  <a:cubicBezTo>
                    <a:pt x="1231" y="1764"/>
                    <a:pt x="2257" y="997"/>
                    <a:pt x="3217" y="128"/>
                  </a:cubicBezTo>
                  <a:cubicBezTo>
                    <a:pt x="3239" y="94"/>
                    <a:pt x="3239" y="49"/>
                    <a:pt x="3217" y="26"/>
                  </a:cubicBezTo>
                  <a:cubicBezTo>
                    <a:pt x="3200" y="9"/>
                    <a:pt x="3180" y="1"/>
                    <a:pt x="31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8"/>
            <p:cNvSpPr/>
            <p:nvPr/>
          </p:nvSpPr>
          <p:spPr>
            <a:xfrm>
              <a:off x="478675" y="738629"/>
              <a:ext cx="27630" cy="219948"/>
            </a:xfrm>
            <a:custGeom>
              <a:rect b="b" l="l" r="r" t="t"/>
              <a:pathLst>
                <a:path extrusionOk="0" h="5230" w="657">
                  <a:moveTo>
                    <a:pt x="216" y="1"/>
                  </a:moveTo>
                  <a:cubicBezTo>
                    <a:pt x="120" y="1"/>
                    <a:pt x="0" y="81"/>
                    <a:pt x="59" y="176"/>
                  </a:cubicBezTo>
                  <a:cubicBezTo>
                    <a:pt x="171" y="571"/>
                    <a:pt x="239" y="977"/>
                    <a:pt x="273" y="1383"/>
                  </a:cubicBezTo>
                  <a:cubicBezTo>
                    <a:pt x="296" y="1801"/>
                    <a:pt x="329" y="2218"/>
                    <a:pt x="352" y="2647"/>
                  </a:cubicBezTo>
                  <a:lnTo>
                    <a:pt x="510" y="5164"/>
                  </a:lnTo>
                  <a:cubicBezTo>
                    <a:pt x="515" y="5207"/>
                    <a:pt x="550" y="5230"/>
                    <a:pt x="584" y="5230"/>
                  </a:cubicBezTo>
                  <a:cubicBezTo>
                    <a:pt x="621" y="5230"/>
                    <a:pt x="657" y="5205"/>
                    <a:pt x="657" y="5152"/>
                  </a:cubicBezTo>
                  <a:lnTo>
                    <a:pt x="555" y="2636"/>
                  </a:lnTo>
                  <a:cubicBezTo>
                    <a:pt x="544" y="2207"/>
                    <a:pt x="521" y="1790"/>
                    <a:pt x="510" y="1361"/>
                  </a:cubicBezTo>
                  <a:cubicBezTo>
                    <a:pt x="487" y="932"/>
                    <a:pt x="431" y="515"/>
                    <a:pt x="318" y="97"/>
                  </a:cubicBezTo>
                  <a:lnTo>
                    <a:pt x="318" y="86"/>
                  </a:lnTo>
                  <a:cubicBezTo>
                    <a:pt x="314" y="26"/>
                    <a:pt x="269" y="1"/>
                    <a:pt x="2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9"/>
          <p:cNvSpPr txBox="1"/>
          <p:nvPr>
            <p:ph type="title"/>
          </p:nvPr>
        </p:nvSpPr>
        <p:spPr>
          <a:xfrm>
            <a:off x="2241450" y="1162550"/>
            <a:ext cx="4661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33" name="Google Shape;333;p9"/>
          <p:cNvSpPr txBox="1"/>
          <p:nvPr>
            <p:ph idx="1" type="subTitle"/>
          </p:nvPr>
        </p:nvSpPr>
        <p:spPr>
          <a:xfrm>
            <a:off x="2241450" y="2435500"/>
            <a:ext cx="4661100" cy="122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334" name="Google Shape;334;p9"/>
          <p:cNvGrpSpPr/>
          <p:nvPr/>
        </p:nvGrpSpPr>
        <p:grpSpPr>
          <a:xfrm>
            <a:off x="-5130" y="2565364"/>
            <a:ext cx="9149131" cy="2580450"/>
            <a:chOff x="-5130" y="2565364"/>
            <a:chExt cx="9149131" cy="2580450"/>
          </a:xfrm>
        </p:grpSpPr>
        <p:sp>
          <p:nvSpPr>
            <p:cNvPr id="335" name="Google Shape;335;p9"/>
            <p:cNvSpPr/>
            <p:nvPr/>
          </p:nvSpPr>
          <p:spPr>
            <a:xfrm flipH="1" rot="10800000">
              <a:off x="5100268" y="3698295"/>
              <a:ext cx="4043726" cy="1447519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9"/>
            <p:cNvSpPr/>
            <p:nvPr/>
          </p:nvSpPr>
          <p:spPr>
            <a:xfrm rot="10800000">
              <a:off x="8707" y="3600004"/>
              <a:ext cx="4314469" cy="1544436"/>
            </a:xfrm>
            <a:custGeom>
              <a:rect b="b" l="l" r="r" t="t"/>
              <a:pathLst>
                <a:path extrusionOk="0" h="9373" w="26184">
                  <a:moveTo>
                    <a:pt x="0" y="1"/>
                  </a:moveTo>
                  <a:cubicBezTo>
                    <a:pt x="707" y="1791"/>
                    <a:pt x="2548" y="3199"/>
                    <a:pt x="4471" y="3199"/>
                  </a:cubicBezTo>
                  <a:cubicBezTo>
                    <a:pt x="4759" y="3199"/>
                    <a:pt x="5048" y="3168"/>
                    <a:pt x="5335" y="3102"/>
                  </a:cubicBezTo>
                  <a:lnTo>
                    <a:pt x="5335" y="3102"/>
                  </a:lnTo>
                  <a:cubicBezTo>
                    <a:pt x="5123" y="5458"/>
                    <a:pt x="7195" y="7602"/>
                    <a:pt x="9524" y="8035"/>
                  </a:cubicBezTo>
                  <a:cubicBezTo>
                    <a:pt x="9905" y="8106"/>
                    <a:pt x="10289" y="8140"/>
                    <a:pt x="10672" y="8140"/>
                  </a:cubicBezTo>
                  <a:cubicBezTo>
                    <a:pt x="12623" y="8140"/>
                    <a:pt x="14560" y="7269"/>
                    <a:pt x="16118" y="6054"/>
                  </a:cubicBezTo>
                  <a:cubicBezTo>
                    <a:pt x="16773" y="7940"/>
                    <a:pt x="18664" y="9321"/>
                    <a:pt x="20659" y="9371"/>
                  </a:cubicBezTo>
                  <a:cubicBezTo>
                    <a:pt x="20696" y="9372"/>
                    <a:pt x="20733" y="9372"/>
                    <a:pt x="20771" y="9372"/>
                  </a:cubicBezTo>
                  <a:cubicBezTo>
                    <a:pt x="22727" y="9372"/>
                    <a:pt x="24627" y="8095"/>
                    <a:pt x="25358" y="6279"/>
                  </a:cubicBezTo>
                  <a:cubicBezTo>
                    <a:pt x="25620" y="6469"/>
                    <a:pt x="25895" y="6636"/>
                    <a:pt x="26184" y="6785"/>
                  </a:cubicBezTo>
                  <a:lnTo>
                    <a:pt x="26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9"/>
            <p:cNvSpPr/>
            <p:nvPr/>
          </p:nvSpPr>
          <p:spPr>
            <a:xfrm>
              <a:off x="7325596" y="3825506"/>
              <a:ext cx="1818405" cy="1317986"/>
            </a:xfrm>
            <a:custGeom>
              <a:rect b="b" l="l" r="r" t="t"/>
              <a:pathLst>
                <a:path extrusionOk="0" h="12887" w="17780">
                  <a:moveTo>
                    <a:pt x="17780" y="1"/>
                  </a:moveTo>
                  <a:cubicBezTo>
                    <a:pt x="17721" y="59"/>
                    <a:pt x="17662" y="118"/>
                    <a:pt x="17604" y="177"/>
                  </a:cubicBezTo>
                  <a:cubicBezTo>
                    <a:pt x="16209" y="1643"/>
                    <a:pt x="15415" y="3566"/>
                    <a:pt x="14751" y="5480"/>
                  </a:cubicBezTo>
                  <a:cubicBezTo>
                    <a:pt x="14317" y="5377"/>
                    <a:pt x="13876" y="5328"/>
                    <a:pt x="13435" y="5328"/>
                  </a:cubicBezTo>
                  <a:cubicBezTo>
                    <a:pt x="10718" y="5328"/>
                    <a:pt x="8014" y="7189"/>
                    <a:pt x="7218" y="9818"/>
                  </a:cubicBezTo>
                  <a:cubicBezTo>
                    <a:pt x="6738" y="9711"/>
                    <a:pt x="6249" y="9658"/>
                    <a:pt x="5759" y="9658"/>
                  </a:cubicBezTo>
                  <a:cubicBezTo>
                    <a:pt x="5438" y="9658"/>
                    <a:pt x="5117" y="9681"/>
                    <a:pt x="4799" y="9727"/>
                  </a:cubicBezTo>
                  <a:cubicBezTo>
                    <a:pt x="4713" y="9736"/>
                    <a:pt x="4632" y="9750"/>
                    <a:pt x="4550" y="9768"/>
                  </a:cubicBezTo>
                  <a:cubicBezTo>
                    <a:pt x="4334" y="9804"/>
                    <a:pt x="4122" y="9854"/>
                    <a:pt x="3909" y="9912"/>
                  </a:cubicBezTo>
                  <a:cubicBezTo>
                    <a:pt x="3693" y="9971"/>
                    <a:pt x="3481" y="10043"/>
                    <a:pt x="3268" y="10125"/>
                  </a:cubicBezTo>
                  <a:cubicBezTo>
                    <a:pt x="2916" y="10265"/>
                    <a:pt x="2578" y="10432"/>
                    <a:pt x="2253" y="10630"/>
                  </a:cubicBezTo>
                  <a:cubicBezTo>
                    <a:pt x="1332" y="11190"/>
                    <a:pt x="560" y="11966"/>
                    <a:pt x="1" y="12887"/>
                  </a:cubicBezTo>
                  <a:lnTo>
                    <a:pt x="17780" y="12887"/>
                  </a:lnTo>
                  <a:lnTo>
                    <a:pt x="177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9"/>
            <p:cNvSpPr/>
            <p:nvPr/>
          </p:nvSpPr>
          <p:spPr>
            <a:xfrm>
              <a:off x="0" y="3981375"/>
              <a:ext cx="3944658" cy="1161208"/>
            </a:xfrm>
            <a:custGeom>
              <a:rect b="b" l="l" r="r" t="t"/>
              <a:pathLst>
                <a:path extrusionOk="0" h="11309" w="38417">
                  <a:moveTo>
                    <a:pt x="1878" y="1"/>
                  </a:moveTo>
                  <a:cubicBezTo>
                    <a:pt x="1394" y="1"/>
                    <a:pt x="911" y="85"/>
                    <a:pt x="452" y="250"/>
                  </a:cubicBezTo>
                  <a:cubicBezTo>
                    <a:pt x="298" y="304"/>
                    <a:pt x="149" y="372"/>
                    <a:pt x="1" y="449"/>
                  </a:cubicBezTo>
                  <a:lnTo>
                    <a:pt x="1" y="11309"/>
                  </a:lnTo>
                  <a:lnTo>
                    <a:pt x="38416" y="11309"/>
                  </a:lnTo>
                  <a:cubicBezTo>
                    <a:pt x="38317" y="11128"/>
                    <a:pt x="38200" y="10952"/>
                    <a:pt x="38073" y="10785"/>
                  </a:cubicBezTo>
                  <a:cubicBezTo>
                    <a:pt x="37021" y="9422"/>
                    <a:pt x="35342" y="8646"/>
                    <a:pt x="33645" y="8366"/>
                  </a:cubicBezTo>
                  <a:cubicBezTo>
                    <a:pt x="33122" y="8279"/>
                    <a:pt x="32592" y="8236"/>
                    <a:pt x="32062" y="8236"/>
                  </a:cubicBezTo>
                  <a:cubicBezTo>
                    <a:pt x="29703" y="8236"/>
                    <a:pt x="27342" y="9080"/>
                    <a:pt x="25543" y="10609"/>
                  </a:cubicBezTo>
                  <a:cubicBezTo>
                    <a:pt x="24613" y="9065"/>
                    <a:pt x="23160" y="7905"/>
                    <a:pt x="21445" y="7346"/>
                  </a:cubicBezTo>
                  <a:lnTo>
                    <a:pt x="21418" y="7332"/>
                  </a:lnTo>
                  <a:cubicBezTo>
                    <a:pt x="20704" y="7104"/>
                    <a:pt x="19961" y="6990"/>
                    <a:pt x="19216" y="6990"/>
                  </a:cubicBezTo>
                  <a:cubicBezTo>
                    <a:pt x="19136" y="6990"/>
                    <a:pt x="19056" y="6991"/>
                    <a:pt x="18976" y="6994"/>
                  </a:cubicBezTo>
                  <a:cubicBezTo>
                    <a:pt x="17238" y="7057"/>
                    <a:pt x="15518" y="7738"/>
                    <a:pt x="14232" y="8912"/>
                  </a:cubicBezTo>
                  <a:cubicBezTo>
                    <a:pt x="14092" y="7788"/>
                    <a:pt x="13690" y="6709"/>
                    <a:pt x="13068" y="5761"/>
                  </a:cubicBezTo>
                  <a:cubicBezTo>
                    <a:pt x="12404" y="4746"/>
                    <a:pt x="11510" y="3902"/>
                    <a:pt x="10454" y="3306"/>
                  </a:cubicBezTo>
                  <a:cubicBezTo>
                    <a:pt x="10414" y="3283"/>
                    <a:pt x="10368" y="3256"/>
                    <a:pt x="10328" y="3234"/>
                  </a:cubicBezTo>
                  <a:cubicBezTo>
                    <a:pt x="10192" y="3166"/>
                    <a:pt x="10057" y="3098"/>
                    <a:pt x="9917" y="3035"/>
                  </a:cubicBezTo>
                  <a:cubicBezTo>
                    <a:pt x="9292" y="2753"/>
                    <a:pt x="8575" y="2577"/>
                    <a:pt x="7883" y="2577"/>
                  </a:cubicBezTo>
                  <a:cubicBezTo>
                    <a:pt x="7102" y="2577"/>
                    <a:pt x="6353" y="2802"/>
                    <a:pt x="5810" y="3356"/>
                  </a:cubicBezTo>
                  <a:cubicBezTo>
                    <a:pt x="5629" y="2232"/>
                    <a:pt x="4934" y="1203"/>
                    <a:pt x="3977" y="598"/>
                  </a:cubicBezTo>
                  <a:cubicBezTo>
                    <a:pt x="3792" y="480"/>
                    <a:pt x="3598" y="381"/>
                    <a:pt x="3395" y="295"/>
                  </a:cubicBezTo>
                  <a:lnTo>
                    <a:pt x="3368" y="286"/>
                  </a:lnTo>
                  <a:cubicBezTo>
                    <a:pt x="3034" y="151"/>
                    <a:pt x="2682" y="61"/>
                    <a:pt x="2325" y="25"/>
                  </a:cubicBezTo>
                  <a:cubicBezTo>
                    <a:pt x="2176" y="9"/>
                    <a:pt x="2027" y="1"/>
                    <a:pt x="18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39" name="Google Shape;339;p9"/>
            <p:cNvGrpSpPr/>
            <p:nvPr/>
          </p:nvGrpSpPr>
          <p:grpSpPr>
            <a:xfrm>
              <a:off x="2817404" y="4621973"/>
              <a:ext cx="415395" cy="521528"/>
              <a:chOff x="2817404" y="4621973"/>
              <a:chExt cx="415395" cy="521528"/>
            </a:xfrm>
          </p:grpSpPr>
          <p:sp>
            <p:nvSpPr>
              <p:cNvPr id="340" name="Google Shape;340;p9"/>
              <p:cNvSpPr/>
              <p:nvPr/>
            </p:nvSpPr>
            <p:spPr>
              <a:xfrm flipH="1">
                <a:off x="2857795" y="4848542"/>
                <a:ext cx="172638" cy="294959"/>
              </a:xfrm>
              <a:custGeom>
                <a:rect b="b" l="l" r="r" t="t"/>
                <a:pathLst>
                  <a:path extrusionOk="0" h="7828" w="4582">
                    <a:moveTo>
                      <a:pt x="55" y="0"/>
                    </a:moveTo>
                    <a:cubicBezTo>
                      <a:pt x="44" y="0"/>
                      <a:pt x="32" y="3"/>
                      <a:pt x="23" y="8"/>
                    </a:cubicBezTo>
                    <a:cubicBezTo>
                      <a:pt x="0" y="19"/>
                      <a:pt x="0" y="53"/>
                      <a:pt x="12" y="75"/>
                    </a:cubicBezTo>
                    <a:cubicBezTo>
                      <a:pt x="1851" y="2434"/>
                      <a:pt x="3352" y="5029"/>
                      <a:pt x="4480" y="7794"/>
                    </a:cubicBezTo>
                    <a:cubicBezTo>
                      <a:pt x="4492" y="7816"/>
                      <a:pt x="4503" y="7828"/>
                      <a:pt x="4525" y="7828"/>
                    </a:cubicBezTo>
                    <a:lnTo>
                      <a:pt x="4548" y="7828"/>
                    </a:lnTo>
                    <a:cubicBezTo>
                      <a:pt x="4571" y="7816"/>
                      <a:pt x="4582" y="7782"/>
                      <a:pt x="4571" y="7760"/>
                    </a:cubicBezTo>
                    <a:cubicBezTo>
                      <a:pt x="3442" y="4984"/>
                      <a:pt x="1930" y="2377"/>
                      <a:pt x="91" y="19"/>
                    </a:cubicBezTo>
                    <a:cubicBezTo>
                      <a:pt x="84" y="6"/>
                      <a:pt x="70" y="0"/>
                      <a:pt x="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1" name="Google Shape;341;p9"/>
              <p:cNvSpPr/>
              <p:nvPr/>
            </p:nvSpPr>
            <p:spPr>
              <a:xfrm flipH="1">
                <a:off x="2867967" y="5060605"/>
                <a:ext cx="145473" cy="60363"/>
              </a:xfrm>
              <a:custGeom>
                <a:rect b="b" l="l" r="r" t="t"/>
                <a:pathLst>
                  <a:path extrusionOk="0" h="1602" w="3861">
                    <a:moveTo>
                      <a:pt x="703" y="0"/>
                    </a:moveTo>
                    <a:cubicBezTo>
                      <a:pt x="464" y="0"/>
                      <a:pt x="226" y="46"/>
                      <a:pt x="1" y="135"/>
                    </a:cubicBezTo>
                    <a:cubicBezTo>
                      <a:pt x="430" y="699"/>
                      <a:pt x="1084" y="1060"/>
                      <a:pt x="1761" y="1263"/>
                    </a:cubicBezTo>
                    <a:cubicBezTo>
                      <a:pt x="2450" y="1477"/>
                      <a:pt x="3149" y="1534"/>
                      <a:pt x="3860" y="1601"/>
                    </a:cubicBezTo>
                    <a:cubicBezTo>
                      <a:pt x="3465" y="1319"/>
                      <a:pt x="2991" y="1060"/>
                      <a:pt x="2596" y="789"/>
                    </a:cubicBezTo>
                    <a:cubicBezTo>
                      <a:pt x="2213" y="507"/>
                      <a:pt x="1795" y="281"/>
                      <a:pt x="1344" y="112"/>
                    </a:cubicBezTo>
                    <a:cubicBezTo>
                      <a:pt x="1135" y="37"/>
                      <a:pt x="919" y="0"/>
                      <a:pt x="7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2" name="Google Shape;342;p9"/>
              <p:cNvSpPr/>
              <p:nvPr/>
            </p:nvSpPr>
            <p:spPr>
              <a:xfrm flipH="1">
                <a:off x="2817404" y="4945342"/>
                <a:ext cx="62959" cy="157766"/>
              </a:xfrm>
              <a:custGeom>
                <a:rect b="b" l="l" r="r" t="t"/>
                <a:pathLst>
                  <a:path extrusionOk="0" h="4187" w="1671">
                    <a:moveTo>
                      <a:pt x="1671" y="0"/>
                    </a:moveTo>
                    <a:lnTo>
                      <a:pt x="1671" y="0"/>
                    </a:lnTo>
                    <a:cubicBezTo>
                      <a:pt x="565" y="1106"/>
                      <a:pt x="1" y="2629"/>
                      <a:pt x="125" y="4187"/>
                    </a:cubicBezTo>
                    <a:cubicBezTo>
                      <a:pt x="362" y="3983"/>
                      <a:pt x="565" y="3746"/>
                      <a:pt x="712" y="3476"/>
                    </a:cubicBezTo>
                    <a:cubicBezTo>
                      <a:pt x="1321" y="2415"/>
                      <a:pt x="1648" y="1219"/>
                      <a:pt x="16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3" name="Google Shape;343;p9"/>
              <p:cNvSpPr/>
              <p:nvPr/>
            </p:nvSpPr>
            <p:spPr>
              <a:xfrm flipH="1">
                <a:off x="3031677" y="4658033"/>
                <a:ext cx="185825" cy="180600"/>
              </a:xfrm>
              <a:custGeom>
                <a:rect b="b" l="l" r="r" t="t"/>
                <a:pathLst>
                  <a:path extrusionOk="0" h="4793" w="4932">
                    <a:moveTo>
                      <a:pt x="1212" y="1"/>
                    </a:moveTo>
                    <a:cubicBezTo>
                      <a:pt x="1143" y="1"/>
                      <a:pt x="1074" y="14"/>
                      <a:pt x="1005" y="42"/>
                    </a:cubicBezTo>
                    <a:cubicBezTo>
                      <a:pt x="779" y="144"/>
                      <a:pt x="621" y="358"/>
                      <a:pt x="587" y="606"/>
                    </a:cubicBezTo>
                    <a:cubicBezTo>
                      <a:pt x="565" y="877"/>
                      <a:pt x="576" y="1159"/>
                      <a:pt x="621" y="1430"/>
                    </a:cubicBezTo>
                    <a:cubicBezTo>
                      <a:pt x="260" y="1487"/>
                      <a:pt x="0" y="1814"/>
                      <a:pt x="34" y="2175"/>
                    </a:cubicBezTo>
                    <a:cubicBezTo>
                      <a:pt x="68" y="2367"/>
                      <a:pt x="158" y="2547"/>
                      <a:pt x="294" y="2694"/>
                    </a:cubicBezTo>
                    <a:cubicBezTo>
                      <a:pt x="937" y="3506"/>
                      <a:pt x="1953" y="3913"/>
                      <a:pt x="2946" y="4229"/>
                    </a:cubicBezTo>
                    <a:cubicBezTo>
                      <a:pt x="3600" y="4432"/>
                      <a:pt x="4266" y="4624"/>
                      <a:pt x="4932" y="4793"/>
                    </a:cubicBezTo>
                    <a:cubicBezTo>
                      <a:pt x="4176" y="3292"/>
                      <a:pt x="3205" y="1746"/>
                      <a:pt x="2065" y="505"/>
                    </a:cubicBezTo>
                    <a:cubicBezTo>
                      <a:pt x="1834" y="264"/>
                      <a:pt x="1527" y="1"/>
                      <a:pt x="121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4" name="Google Shape;344;p9"/>
              <p:cNvSpPr/>
              <p:nvPr/>
            </p:nvSpPr>
            <p:spPr>
              <a:xfrm flipH="1">
                <a:off x="2939819" y="4621973"/>
                <a:ext cx="113560" cy="205318"/>
              </a:xfrm>
              <a:custGeom>
                <a:rect b="b" l="l" r="r" t="t"/>
                <a:pathLst>
                  <a:path extrusionOk="0" h="5449" w="3014">
                    <a:moveTo>
                      <a:pt x="2299" y="0"/>
                    </a:moveTo>
                    <a:cubicBezTo>
                      <a:pt x="2178" y="0"/>
                      <a:pt x="2054" y="26"/>
                      <a:pt x="1941" y="74"/>
                    </a:cubicBezTo>
                    <a:cubicBezTo>
                      <a:pt x="1659" y="221"/>
                      <a:pt x="1411" y="424"/>
                      <a:pt x="1219" y="672"/>
                    </a:cubicBezTo>
                    <a:cubicBezTo>
                      <a:pt x="1104" y="464"/>
                      <a:pt x="942" y="227"/>
                      <a:pt x="713" y="227"/>
                    </a:cubicBezTo>
                    <a:cubicBezTo>
                      <a:pt x="694" y="227"/>
                      <a:pt x="675" y="228"/>
                      <a:pt x="655" y="232"/>
                    </a:cubicBezTo>
                    <a:cubicBezTo>
                      <a:pt x="474" y="254"/>
                      <a:pt x="350" y="435"/>
                      <a:pt x="282" y="604"/>
                    </a:cubicBezTo>
                    <a:cubicBezTo>
                      <a:pt x="136" y="977"/>
                      <a:pt x="57" y="1383"/>
                      <a:pt x="57" y="1789"/>
                    </a:cubicBezTo>
                    <a:cubicBezTo>
                      <a:pt x="0" y="2590"/>
                      <a:pt x="0" y="3391"/>
                      <a:pt x="68" y="4193"/>
                    </a:cubicBezTo>
                    <a:cubicBezTo>
                      <a:pt x="101" y="4681"/>
                      <a:pt x="116" y="5449"/>
                      <a:pt x="420" y="5449"/>
                    </a:cubicBezTo>
                    <a:cubicBezTo>
                      <a:pt x="530" y="5449"/>
                      <a:pt x="679" y="5348"/>
                      <a:pt x="880" y="5095"/>
                    </a:cubicBezTo>
                    <a:cubicBezTo>
                      <a:pt x="1806" y="3944"/>
                      <a:pt x="2483" y="2613"/>
                      <a:pt x="2878" y="1191"/>
                    </a:cubicBezTo>
                    <a:cubicBezTo>
                      <a:pt x="2968" y="864"/>
                      <a:pt x="3013" y="458"/>
                      <a:pt x="2810" y="221"/>
                    </a:cubicBezTo>
                    <a:cubicBezTo>
                      <a:pt x="2685" y="68"/>
                      <a:pt x="2495" y="0"/>
                      <a:pt x="22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5" name="Google Shape;345;p9"/>
              <p:cNvSpPr/>
              <p:nvPr/>
            </p:nvSpPr>
            <p:spPr>
              <a:xfrm flipH="1">
                <a:off x="3026553" y="4832641"/>
                <a:ext cx="206247" cy="145897"/>
              </a:xfrm>
              <a:custGeom>
                <a:rect b="b" l="l" r="r" t="t"/>
                <a:pathLst>
                  <a:path extrusionOk="0" h="3872" w="5474">
                    <a:moveTo>
                      <a:pt x="5473" y="1"/>
                    </a:moveTo>
                    <a:lnTo>
                      <a:pt x="2426" y="531"/>
                    </a:lnTo>
                    <a:cubicBezTo>
                      <a:pt x="1614" y="667"/>
                      <a:pt x="734" y="847"/>
                      <a:pt x="181" y="1468"/>
                    </a:cubicBezTo>
                    <a:cubicBezTo>
                      <a:pt x="79" y="1581"/>
                      <a:pt x="11" y="1716"/>
                      <a:pt x="0" y="1874"/>
                    </a:cubicBezTo>
                    <a:cubicBezTo>
                      <a:pt x="11" y="2055"/>
                      <a:pt x="124" y="2224"/>
                      <a:pt x="294" y="2303"/>
                    </a:cubicBezTo>
                    <a:cubicBezTo>
                      <a:pt x="463" y="2370"/>
                      <a:pt x="643" y="2416"/>
                      <a:pt x="835" y="2427"/>
                    </a:cubicBezTo>
                    <a:cubicBezTo>
                      <a:pt x="734" y="2709"/>
                      <a:pt x="700" y="3014"/>
                      <a:pt x="722" y="3307"/>
                    </a:cubicBezTo>
                    <a:cubicBezTo>
                      <a:pt x="734" y="3578"/>
                      <a:pt x="926" y="3860"/>
                      <a:pt x="1196" y="3871"/>
                    </a:cubicBezTo>
                    <a:cubicBezTo>
                      <a:pt x="1309" y="3871"/>
                      <a:pt x="1433" y="3849"/>
                      <a:pt x="1546" y="3792"/>
                    </a:cubicBezTo>
                    <a:cubicBezTo>
                      <a:pt x="2550" y="3375"/>
                      <a:pt x="3318" y="2562"/>
                      <a:pt x="4063" y="1772"/>
                    </a:cubicBezTo>
                    <a:cubicBezTo>
                      <a:pt x="4627" y="1174"/>
                      <a:pt x="4909" y="599"/>
                      <a:pt x="547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6" name="Google Shape;346;p9"/>
              <p:cNvSpPr/>
              <p:nvPr/>
            </p:nvSpPr>
            <p:spPr>
              <a:xfrm flipH="1">
                <a:off x="2951310" y="4845000"/>
                <a:ext cx="131005" cy="204979"/>
              </a:xfrm>
              <a:custGeom>
                <a:rect b="b" l="l" r="r" t="t"/>
                <a:pathLst>
                  <a:path extrusionOk="0" h="5440" w="3477">
                    <a:moveTo>
                      <a:pt x="1039" y="0"/>
                    </a:moveTo>
                    <a:cubicBezTo>
                      <a:pt x="509" y="1444"/>
                      <a:pt x="170" y="2957"/>
                      <a:pt x="35" y="4480"/>
                    </a:cubicBezTo>
                    <a:cubicBezTo>
                      <a:pt x="1" y="4683"/>
                      <a:pt x="12" y="4875"/>
                      <a:pt x="69" y="5067"/>
                    </a:cubicBezTo>
                    <a:cubicBezTo>
                      <a:pt x="125" y="5270"/>
                      <a:pt x="294" y="5416"/>
                      <a:pt x="486" y="5439"/>
                    </a:cubicBezTo>
                    <a:cubicBezTo>
                      <a:pt x="621" y="5439"/>
                      <a:pt x="746" y="5394"/>
                      <a:pt x="847" y="5326"/>
                    </a:cubicBezTo>
                    <a:cubicBezTo>
                      <a:pt x="1163" y="5123"/>
                      <a:pt x="1377" y="4807"/>
                      <a:pt x="1592" y="4502"/>
                    </a:cubicBezTo>
                    <a:cubicBezTo>
                      <a:pt x="1851" y="4660"/>
                      <a:pt x="2122" y="4920"/>
                      <a:pt x="2393" y="5078"/>
                    </a:cubicBezTo>
                    <a:cubicBezTo>
                      <a:pt x="2533" y="5163"/>
                      <a:pt x="2708" y="5218"/>
                      <a:pt x="2873" y="5218"/>
                    </a:cubicBezTo>
                    <a:cubicBezTo>
                      <a:pt x="3016" y="5218"/>
                      <a:pt x="3151" y="5177"/>
                      <a:pt x="3251" y="5078"/>
                    </a:cubicBezTo>
                    <a:cubicBezTo>
                      <a:pt x="3476" y="4864"/>
                      <a:pt x="3443" y="4491"/>
                      <a:pt x="3364" y="4198"/>
                    </a:cubicBezTo>
                    <a:cubicBezTo>
                      <a:pt x="3149" y="3408"/>
                      <a:pt x="2788" y="2686"/>
                      <a:pt x="2416" y="1963"/>
                    </a:cubicBezTo>
                    <a:cubicBezTo>
                      <a:pt x="2043" y="1241"/>
                      <a:pt x="1648" y="519"/>
                      <a:pt x="10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7" name="Google Shape;347;p9"/>
              <p:cNvSpPr/>
              <p:nvPr/>
            </p:nvSpPr>
            <p:spPr>
              <a:xfrm flipH="1">
                <a:off x="2841217" y="4839461"/>
                <a:ext cx="192193" cy="138135"/>
              </a:xfrm>
              <a:custGeom>
                <a:rect b="b" l="l" r="r" t="t"/>
                <a:pathLst>
                  <a:path extrusionOk="0" h="3666" w="5101">
                    <a:moveTo>
                      <a:pt x="317" y="0"/>
                    </a:moveTo>
                    <a:cubicBezTo>
                      <a:pt x="194" y="0"/>
                      <a:pt x="83" y="15"/>
                      <a:pt x="1" y="57"/>
                    </a:cubicBezTo>
                    <a:cubicBezTo>
                      <a:pt x="57" y="316"/>
                      <a:pt x="362" y="610"/>
                      <a:pt x="531" y="813"/>
                    </a:cubicBezTo>
                    <a:cubicBezTo>
                      <a:pt x="734" y="1072"/>
                      <a:pt x="948" y="1332"/>
                      <a:pt x="1163" y="1580"/>
                    </a:cubicBezTo>
                    <a:cubicBezTo>
                      <a:pt x="1592" y="2054"/>
                      <a:pt x="2043" y="2517"/>
                      <a:pt x="2517" y="2934"/>
                    </a:cubicBezTo>
                    <a:cubicBezTo>
                      <a:pt x="2788" y="3205"/>
                      <a:pt x="3104" y="3419"/>
                      <a:pt x="3431" y="3600"/>
                    </a:cubicBezTo>
                    <a:cubicBezTo>
                      <a:pt x="3506" y="3642"/>
                      <a:pt x="3588" y="3665"/>
                      <a:pt x="3671" y="3665"/>
                    </a:cubicBezTo>
                    <a:cubicBezTo>
                      <a:pt x="3700" y="3665"/>
                      <a:pt x="3729" y="3662"/>
                      <a:pt x="3758" y="3656"/>
                    </a:cubicBezTo>
                    <a:cubicBezTo>
                      <a:pt x="3927" y="3600"/>
                      <a:pt x="3984" y="3397"/>
                      <a:pt x="3973" y="3228"/>
                    </a:cubicBezTo>
                    <a:cubicBezTo>
                      <a:pt x="3961" y="3058"/>
                      <a:pt x="3894" y="2889"/>
                      <a:pt x="3882" y="2720"/>
                    </a:cubicBezTo>
                    <a:cubicBezTo>
                      <a:pt x="4176" y="2584"/>
                      <a:pt x="4446" y="2426"/>
                      <a:pt x="4695" y="2235"/>
                    </a:cubicBezTo>
                    <a:cubicBezTo>
                      <a:pt x="4887" y="2099"/>
                      <a:pt x="5078" y="1919"/>
                      <a:pt x="5090" y="1682"/>
                    </a:cubicBezTo>
                    <a:cubicBezTo>
                      <a:pt x="5101" y="1445"/>
                      <a:pt x="4943" y="1253"/>
                      <a:pt x="4762" y="1106"/>
                    </a:cubicBezTo>
                    <a:cubicBezTo>
                      <a:pt x="4108" y="542"/>
                      <a:pt x="3217" y="361"/>
                      <a:pt x="2370" y="237"/>
                    </a:cubicBezTo>
                    <a:cubicBezTo>
                      <a:pt x="1953" y="181"/>
                      <a:pt x="1546" y="136"/>
                      <a:pt x="1140" y="102"/>
                    </a:cubicBezTo>
                    <a:cubicBezTo>
                      <a:pt x="936" y="78"/>
                      <a:pt x="596" y="0"/>
                      <a:pt x="31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8" name="Google Shape;348;p9"/>
              <p:cNvSpPr/>
              <p:nvPr/>
            </p:nvSpPr>
            <p:spPr>
              <a:xfrm flipH="1">
                <a:off x="2828858" y="4709880"/>
                <a:ext cx="195622" cy="125324"/>
              </a:xfrm>
              <a:custGeom>
                <a:rect b="b" l="l" r="r" t="t"/>
                <a:pathLst>
                  <a:path extrusionOk="0" h="3326" w="5192">
                    <a:moveTo>
                      <a:pt x="3966" y="0"/>
                    </a:moveTo>
                    <a:cubicBezTo>
                      <a:pt x="3867" y="0"/>
                      <a:pt x="3765" y="19"/>
                      <a:pt x="3668" y="43"/>
                    </a:cubicBezTo>
                    <a:cubicBezTo>
                      <a:pt x="2822" y="246"/>
                      <a:pt x="2156" y="855"/>
                      <a:pt x="1546" y="1476"/>
                    </a:cubicBezTo>
                    <a:cubicBezTo>
                      <a:pt x="1264" y="1769"/>
                      <a:pt x="982" y="2063"/>
                      <a:pt x="711" y="2379"/>
                    </a:cubicBezTo>
                    <a:cubicBezTo>
                      <a:pt x="508" y="2593"/>
                      <a:pt x="57" y="2977"/>
                      <a:pt x="0" y="3270"/>
                    </a:cubicBezTo>
                    <a:cubicBezTo>
                      <a:pt x="99" y="3312"/>
                      <a:pt x="228" y="3325"/>
                      <a:pt x="365" y="3325"/>
                    </a:cubicBezTo>
                    <a:cubicBezTo>
                      <a:pt x="558" y="3325"/>
                      <a:pt x="767" y="3299"/>
                      <a:pt x="926" y="3293"/>
                    </a:cubicBezTo>
                    <a:cubicBezTo>
                      <a:pt x="1253" y="3281"/>
                      <a:pt x="1580" y="3259"/>
                      <a:pt x="1908" y="3225"/>
                    </a:cubicBezTo>
                    <a:cubicBezTo>
                      <a:pt x="2551" y="3169"/>
                      <a:pt x="3194" y="3067"/>
                      <a:pt x="3826" y="2932"/>
                    </a:cubicBezTo>
                    <a:cubicBezTo>
                      <a:pt x="4198" y="2875"/>
                      <a:pt x="4559" y="2751"/>
                      <a:pt x="4898" y="2582"/>
                    </a:cubicBezTo>
                    <a:cubicBezTo>
                      <a:pt x="4999" y="2537"/>
                      <a:pt x="5078" y="2458"/>
                      <a:pt x="5135" y="2356"/>
                    </a:cubicBezTo>
                    <a:cubicBezTo>
                      <a:pt x="5191" y="2198"/>
                      <a:pt x="5067" y="2018"/>
                      <a:pt x="4920" y="1939"/>
                    </a:cubicBezTo>
                    <a:cubicBezTo>
                      <a:pt x="4774" y="1848"/>
                      <a:pt x="4593" y="1803"/>
                      <a:pt x="4458" y="1702"/>
                    </a:cubicBezTo>
                    <a:cubicBezTo>
                      <a:pt x="4514" y="1397"/>
                      <a:pt x="4548" y="1081"/>
                      <a:pt x="4548" y="765"/>
                    </a:cubicBezTo>
                    <a:cubicBezTo>
                      <a:pt x="4548" y="528"/>
                      <a:pt x="4514" y="269"/>
                      <a:pt x="4334" y="122"/>
                    </a:cubicBezTo>
                    <a:cubicBezTo>
                      <a:pt x="4224" y="32"/>
                      <a:pt x="4097" y="0"/>
                      <a:pt x="396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9" name="Google Shape;349;p9"/>
              <p:cNvSpPr/>
              <p:nvPr/>
            </p:nvSpPr>
            <p:spPr>
              <a:xfrm flipH="1">
                <a:off x="2995544" y="4794811"/>
                <a:ext cx="84209" cy="76453"/>
              </a:xfrm>
              <a:custGeom>
                <a:rect b="b" l="l" r="r" t="t"/>
                <a:pathLst>
                  <a:path extrusionOk="0" h="2029" w="2235">
                    <a:moveTo>
                      <a:pt x="1126" y="0"/>
                    </a:moveTo>
                    <a:cubicBezTo>
                      <a:pt x="1041" y="0"/>
                      <a:pt x="955" y="11"/>
                      <a:pt x="869" y="34"/>
                    </a:cubicBezTo>
                    <a:cubicBezTo>
                      <a:pt x="328" y="170"/>
                      <a:pt x="1" y="723"/>
                      <a:pt x="136" y="1264"/>
                    </a:cubicBezTo>
                    <a:cubicBezTo>
                      <a:pt x="251" y="1723"/>
                      <a:pt x="665" y="2028"/>
                      <a:pt x="1119" y="2028"/>
                    </a:cubicBezTo>
                    <a:cubicBezTo>
                      <a:pt x="1200" y="2028"/>
                      <a:pt x="1283" y="2018"/>
                      <a:pt x="1366" y="1998"/>
                    </a:cubicBezTo>
                    <a:cubicBezTo>
                      <a:pt x="1908" y="1862"/>
                      <a:pt x="2235" y="1309"/>
                      <a:pt x="2099" y="768"/>
                    </a:cubicBezTo>
                    <a:cubicBezTo>
                      <a:pt x="1985" y="312"/>
                      <a:pt x="1576" y="0"/>
                      <a:pt x="11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50" name="Google Shape;350;p9"/>
            <p:cNvGrpSpPr/>
            <p:nvPr/>
          </p:nvGrpSpPr>
          <p:grpSpPr>
            <a:xfrm>
              <a:off x="-5130" y="3668425"/>
              <a:ext cx="513891" cy="1447339"/>
              <a:chOff x="7049178" y="3744009"/>
              <a:chExt cx="268001" cy="754766"/>
            </a:xfrm>
          </p:grpSpPr>
          <p:sp>
            <p:nvSpPr>
              <p:cNvPr id="351" name="Google Shape;351;p9"/>
              <p:cNvSpPr/>
              <p:nvPr/>
            </p:nvSpPr>
            <p:spPr>
              <a:xfrm>
                <a:off x="7049178" y="3744009"/>
                <a:ext cx="268001" cy="754766"/>
              </a:xfrm>
              <a:custGeom>
                <a:rect b="b" l="l" r="r" t="t"/>
                <a:pathLst>
                  <a:path extrusionOk="0" h="14977" w="5318">
                    <a:moveTo>
                      <a:pt x="2120" y="1"/>
                    </a:moveTo>
                    <a:cubicBezTo>
                      <a:pt x="1701" y="1"/>
                      <a:pt x="1280" y="153"/>
                      <a:pt x="939" y="398"/>
                    </a:cubicBezTo>
                    <a:cubicBezTo>
                      <a:pt x="632" y="628"/>
                      <a:pt x="366" y="908"/>
                      <a:pt x="163" y="1228"/>
                    </a:cubicBezTo>
                    <a:cubicBezTo>
                      <a:pt x="131" y="1278"/>
                      <a:pt x="100" y="1328"/>
                      <a:pt x="68" y="1377"/>
                    </a:cubicBezTo>
                    <a:cubicBezTo>
                      <a:pt x="41" y="1409"/>
                      <a:pt x="18" y="1445"/>
                      <a:pt x="0" y="1481"/>
                    </a:cubicBezTo>
                    <a:lnTo>
                      <a:pt x="0" y="14977"/>
                    </a:lnTo>
                    <a:cubicBezTo>
                      <a:pt x="285" y="14801"/>
                      <a:pt x="555" y="14548"/>
                      <a:pt x="781" y="14367"/>
                    </a:cubicBezTo>
                    <a:cubicBezTo>
                      <a:pt x="1783" y="13555"/>
                      <a:pt x="2749" y="12679"/>
                      <a:pt x="3589" y="11695"/>
                    </a:cubicBezTo>
                    <a:cubicBezTo>
                      <a:pt x="3647" y="11632"/>
                      <a:pt x="3697" y="11569"/>
                      <a:pt x="3751" y="11506"/>
                    </a:cubicBezTo>
                    <a:cubicBezTo>
                      <a:pt x="4026" y="11172"/>
                      <a:pt x="4293" y="10824"/>
                      <a:pt x="4536" y="10463"/>
                    </a:cubicBezTo>
                    <a:cubicBezTo>
                      <a:pt x="4857" y="9989"/>
                      <a:pt x="5150" y="9479"/>
                      <a:pt x="5268" y="8915"/>
                    </a:cubicBezTo>
                    <a:cubicBezTo>
                      <a:pt x="5304" y="8748"/>
                      <a:pt x="5317" y="8576"/>
                      <a:pt x="5313" y="8405"/>
                    </a:cubicBezTo>
                    <a:cubicBezTo>
                      <a:pt x="5313" y="8351"/>
                      <a:pt x="5313" y="8297"/>
                      <a:pt x="5304" y="8242"/>
                    </a:cubicBezTo>
                    <a:cubicBezTo>
                      <a:pt x="5277" y="7890"/>
                      <a:pt x="5141" y="7561"/>
                      <a:pt x="4920" y="7290"/>
                    </a:cubicBezTo>
                    <a:cubicBezTo>
                      <a:pt x="4676" y="7008"/>
                      <a:pt x="4297" y="6834"/>
                      <a:pt x="3928" y="6834"/>
                    </a:cubicBezTo>
                    <a:cubicBezTo>
                      <a:pt x="3731" y="6834"/>
                      <a:pt x="3537" y="6884"/>
                      <a:pt x="3367" y="6992"/>
                    </a:cubicBezTo>
                    <a:cubicBezTo>
                      <a:pt x="3458" y="6780"/>
                      <a:pt x="3534" y="6568"/>
                      <a:pt x="3607" y="6356"/>
                    </a:cubicBezTo>
                    <a:cubicBezTo>
                      <a:pt x="3634" y="6284"/>
                      <a:pt x="3656" y="6207"/>
                      <a:pt x="3679" y="6135"/>
                    </a:cubicBezTo>
                    <a:cubicBezTo>
                      <a:pt x="4022" y="5033"/>
                      <a:pt x="4162" y="3878"/>
                      <a:pt x="4099" y="2727"/>
                    </a:cubicBezTo>
                    <a:cubicBezTo>
                      <a:pt x="4094" y="2673"/>
                      <a:pt x="4090" y="2623"/>
                      <a:pt x="4085" y="2569"/>
                    </a:cubicBezTo>
                    <a:cubicBezTo>
                      <a:pt x="4049" y="2072"/>
                      <a:pt x="3959" y="1576"/>
                      <a:pt x="3742" y="1129"/>
                    </a:cubicBezTo>
                    <a:cubicBezTo>
                      <a:pt x="3543" y="727"/>
                      <a:pt x="3232" y="371"/>
                      <a:pt x="2839" y="172"/>
                    </a:cubicBezTo>
                    <a:cubicBezTo>
                      <a:pt x="2794" y="150"/>
                      <a:pt x="2749" y="131"/>
                      <a:pt x="2704" y="113"/>
                    </a:cubicBezTo>
                    <a:cubicBezTo>
                      <a:pt x="2659" y="95"/>
                      <a:pt x="2605" y="77"/>
                      <a:pt x="2555" y="59"/>
                    </a:cubicBezTo>
                    <a:cubicBezTo>
                      <a:pt x="2413" y="20"/>
                      <a:pt x="2267" y="1"/>
                      <a:pt x="2120" y="1"/>
                    </a:cubicBezTo>
                    <a:close/>
                  </a:path>
                </a:pathLst>
              </a:custGeom>
              <a:solidFill>
                <a:srgbClr val="7891E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2" name="Google Shape;352;p9"/>
              <p:cNvSpPr/>
              <p:nvPr/>
            </p:nvSpPr>
            <p:spPr>
              <a:xfrm>
                <a:off x="7049178" y="3749250"/>
                <a:ext cx="142870" cy="479559"/>
              </a:xfrm>
              <a:custGeom>
                <a:rect b="b" l="l" r="r" t="t"/>
                <a:pathLst>
                  <a:path extrusionOk="0" h="9516" w="2835">
                    <a:moveTo>
                      <a:pt x="2699" y="0"/>
                    </a:moveTo>
                    <a:cubicBezTo>
                      <a:pt x="2235" y="1273"/>
                      <a:pt x="1824" y="2578"/>
                      <a:pt x="1445" y="3878"/>
                    </a:cubicBezTo>
                    <a:cubicBezTo>
                      <a:pt x="1427" y="3950"/>
                      <a:pt x="1404" y="4022"/>
                      <a:pt x="1381" y="4094"/>
                    </a:cubicBezTo>
                    <a:cubicBezTo>
                      <a:pt x="1228" y="4622"/>
                      <a:pt x="1079" y="5150"/>
                      <a:pt x="930" y="5674"/>
                    </a:cubicBezTo>
                    <a:cubicBezTo>
                      <a:pt x="917" y="5733"/>
                      <a:pt x="898" y="5787"/>
                      <a:pt x="880" y="5850"/>
                    </a:cubicBezTo>
                    <a:cubicBezTo>
                      <a:pt x="817" y="6080"/>
                      <a:pt x="754" y="6310"/>
                      <a:pt x="691" y="6541"/>
                    </a:cubicBezTo>
                    <a:cubicBezTo>
                      <a:pt x="524" y="7136"/>
                      <a:pt x="357" y="7732"/>
                      <a:pt x="185" y="8333"/>
                    </a:cubicBezTo>
                    <a:cubicBezTo>
                      <a:pt x="172" y="8391"/>
                      <a:pt x="154" y="8445"/>
                      <a:pt x="136" y="8504"/>
                    </a:cubicBezTo>
                    <a:cubicBezTo>
                      <a:pt x="91" y="8671"/>
                      <a:pt x="45" y="8829"/>
                      <a:pt x="0" y="8992"/>
                    </a:cubicBezTo>
                    <a:lnTo>
                      <a:pt x="0" y="9515"/>
                    </a:lnTo>
                    <a:cubicBezTo>
                      <a:pt x="208" y="8820"/>
                      <a:pt x="402" y="8120"/>
                      <a:pt x="596" y="7430"/>
                    </a:cubicBezTo>
                    <a:cubicBezTo>
                      <a:pt x="610" y="7376"/>
                      <a:pt x="628" y="7326"/>
                      <a:pt x="641" y="7272"/>
                    </a:cubicBezTo>
                    <a:cubicBezTo>
                      <a:pt x="704" y="7042"/>
                      <a:pt x="768" y="6811"/>
                      <a:pt x="831" y="6586"/>
                    </a:cubicBezTo>
                    <a:cubicBezTo>
                      <a:pt x="1056" y="5778"/>
                      <a:pt x="1282" y="4965"/>
                      <a:pt x="1521" y="4148"/>
                    </a:cubicBezTo>
                    <a:cubicBezTo>
                      <a:pt x="1539" y="4081"/>
                      <a:pt x="1557" y="4013"/>
                      <a:pt x="1580" y="3945"/>
                    </a:cubicBezTo>
                    <a:cubicBezTo>
                      <a:pt x="1959" y="2641"/>
                      <a:pt x="2370" y="1332"/>
                      <a:pt x="2835" y="59"/>
                    </a:cubicBezTo>
                    <a:cubicBezTo>
                      <a:pt x="2790" y="36"/>
                      <a:pt x="2749" y="18"/>
                      <a:pt x="2699" y="0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3" name="Google Shape;353;p9"/>
              <p:cNvSpPr/>
              <p:nvPr/>
            </p:nvSpPr>
            <p:spPr>
              <a:xfrm>
                <a:off x="7052353" y="3805642"/>
                <a:ext cx="203193" cy="155418"/>
              </a:xfrm>
              <a:custGeom>
                <a:rect b="b" l="l" r="r" t="t"/>
                <a:pathLst>
                  <a:path extrusionOk="0" h="3084" w="4032">
                    <a:moveTo>
                      <a:pt x="95" y="1"/>
                    </a:moveTo>
                    <a:cubicBezTo>
                      <a:pt x="64" y="50"/>
                      <a:pt x="32" y="100"/>
                      <a:pt x="0" y="150"/>
                    </a:cubicBezTo>
                    <a:cubicBezTo>
                      <a:pt x="204" y="583"/>
                      <a:pt x="411" y="1030"/>
                      <a:pt x="614" y="1463"/>
                    </a:cubicBezTo>
                    <a:cubicBezTo>
                      <a:pt x="849" y="1960"/>
                      <a:pt x="1088" y="2479"/>
                      <a:pt x="1318" y="2975"/>
                    </a:cubicBezTo>
                    <a:lnTo>
                      <a:pt x="1332" y="3007"/>
                    </a:lnTo>
                    <a:lnTo>
                      <a:pt x="1368" y="3084"/>
                    </a:lnTo>
                    <a:lnTo>
                      <a:pt x="1454" y="3029"/>
                    </a:lnTo>
                    <a:lnTo>
                      <a:pt x="4031" y="1504"/>
                    </a:lnTo>
                    <a:cubicBezTo>
                      <a:pt x="4027" y="1445"/>
                      <a:pt x="4022" y="1395"/>
                      <a:pt x="4018" y="1341"/>
                    </a:cubicBezTo>
                    <a:lnTo>
                      <a:pt x="1517" y="2826"/>
                    </a:lnTo>
                    <a:lnTo>
                      <a:pt x="1436" y="2876"/>
                    </a:lnTo>
                    <a:cubicBezTo>
                      <a:pt x="1418" y="2835"/>
                      <a:pt x="1400" y="2799"/>
                      <a:pt x="1382" y="2763"/>
                    </a:cubicBezTo>
                    <a:cubicBezTo>
                      <a:pt x="1174" y="2312"/>
                      <a:pt x="957" y="1847"/>
                      <a:pt x="745" y="1400"/>
                    </a:cubicBezTo>
                    <a:cubicBezTo>
                      <a:pt x="533" y="940"/>
                      <a:pt x="307" y="466"/>
                      <a:pt x="95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4" name="Google Shape;354;p9"/>
              <p:cNvSpPr/>
              <p:nvPr/>
            </p:nvSpPr>
            <p:spPr>
              <a:xfrm>
                <a:off x="7075534" y="4052929"/>
                <a:ext cx="158845" cy="71208"/>
              </a:xfrm>
              <a:custGeom>
                <a:rect b="b" l="l" r="r" t="t"/>
                <a:pathLst>
                  <a:path extrusionOk="0" h="1413" w="3152">
                    <a:moveTo>
                      <a:pt x="3151" y="0"/>
                    </a:moveTo>
                    <a:cubicBezTo>
                      <a:pt x="2226" y="605"/>
                      <a:pt x="1197" y="1025"/>
                      <a:pt x="114" y="1246"/>
                    </a:cubicBezTo>
                    <a:lnTo>
                      <a:pt x="1" y="1268"/>
                    </a:lnTo>
                    <a:lnTo>
                      <a:pt x="28" y="1413"/>
                    </a:lnTo>
                    <a:lnTo>
                      <a:pt x="73" y="1404"/>
                    </a:lnTo>
                    <a:cubicBezTo>
                      <a:pt x="1138" y="1196"/>
                      <a:pt x="2158" y="794"/>
                      <a:pt x="3084" y="221"/>
                    </a:cubicBezTo>
                    <a:cubicBezTo>
                      <a:pt x="3106" y="149"/>
                      <a:pt x="3129" y="72"/>
                      <a:pt x="3151" y="0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5" name="Google Shape;355;p9"/>
              <p:cNvSpPr/>
              <p:nvPr/>
            </p:nvSpPr>
            <p:spPr>
              <a:xfrm>
                <a:off x="7049178" y="4157296"/>
                <a:ext cx="15068" cy="23484"/>
              </a:xfrm>
              <a:custGeom>
                <a:rect b="b" l="l" r="r" t="t"/>
                <a:pathLst>
                  <a:path extrusionOk="0" h="466" w="299">
                    <a:moveTo>
                      <a:pt x="0" y="1"/>
                    </a:moveTo>
                    <a:lnTo>
                      <a:pt x="0" y="240"/>
                    </a:lnTo>
                    <a:cubicBezTo>
                      <a:pt x="45" y="294"/>
                      <a:pt x="91" y="353"/>
                      <a:pt x="140" y="407"/>
                    </a:cubicBezTo>
                    <a:lnTo>
                      <a:pt x="185" y="466"/>
                    </a:lnTo>
                    <a:lnTo>
                      <a:pt x="298" y="371"/>
                    </a:lnTo>
                    <a:cubicBezTo>
                      <a:pt x="262" y="326"/>
                      <a:pt x="226" y="281"/>
                      <a:pt x="190" y="236"/>
                    </a:cubicBezTo>
                    <a:cubicBezTo>
                      <a:pt x="122" y="159"/>
                      <a:pt x="59" y="82"/>
                      <a:pt x="0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6" name="Google Shape;356;p9"/>
              <p:cNvSpPr/>
              <p:nvPr/>
            </p:nvSpPr>
            <p:spPr>
              <a:xfrm>
                <a:off x="7049178" y="3969223"/>
                <a:ext cx="52360" cy="77356"/>
              </a:xfrm>
              <a:custGeom>
                <a:rect b="b" l="l" r="r" t="t"/>
                <a:pathLst>
                  <a:path extrusionOk="0" h="1535" w="1039">
                    <a:moveTo>
                      <a:pt x="0" y="0"/>
                    </a:moveTo>
                    <a:lnTo>
                      <a:pt x="0" y="280"/>
                    </a:lnTo>
                    <a:cubicBezTo>
                      <a:pt x="271" y="695"/>
                      <a:pt x="564" y="1101"/>
                      <a:pt x="885" y="1485"/>
                    </a:cubicBezTo>
                    <a:cubicBezTo>
                      <a:pt x="898" y="1503"/>
                      <a:pt x="912" y="1521"/>
                      <a:pt x="926" y="1535"/>
                    </a:cubicBezTo>
                    <a:lnTo>
                      <a:pt x="1038" y="1440"/>
                    </a:lnTo>
                    <a:cubicBezTo>
                      <a:pt x="1002" y="1399"/>
                      <a:pt x="966" y="1354"/>
                      <a:pt x="930" y="1314"/>
                    </a:cubicBezTo>
                    <a:cubicBezTo>
                      <a:pt x="592" y="894"/>
                      <a:pt x="280" y="456"/>
                      <a:pt x="0" y="0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7" name="Google Shape;357;p9"/>
              <p:cNvSpPr/>
              <p:nvPr/>
            </p:nvSpPr>
            <p:spPr>
              <a:xfrm>
                <a:off x="7049178" y="4159111"/>
                <a:ext cx="267749" cy="93785"/>
              </a:xfrm>
              <a:custGeom>
                <a:rect b="b" l="l" r="r" t="t"/>
                <a:pathLst>
                  <a:path extrusionOk="0" h="1861" w="5313">
                    <a:moveTo>
                      <a:pt x="5299" y="1"/>
                    </a:moveTo>
                    <a:cubicBezTo>
                      <a:pt x="5087" y="127"/>
                      <a:pt x="4861" y="236"/>
                      <a:pt x="4631" y="326"/>
                    </a:cubicBezTo>
                    <a:cubicBezTo>
                      <a:pt x="3137" y="944"/>
                      <a:pt x="1589" y="1405"/>
                      <a:pt x="0" y="1712"/>
                    </a:cubicBezTo>
                    <a:lnTo>
                      <a:pt x="0" y="1861"/>
                    </a:lnTo>
                    <a:cubicBezTo>
                      <a:pt x="1607" y="1554"/>
                      <a:pt x="3178" y="1084"/>
                      <a:pt x="4690" y="461"/>
                    </a:cubicBezTo>
                    <a:cubicBezTo>
                      <a:pt x="4902" y="376"/>
                      <a:pt x="5110" y="281"/>
                      <a:pt x="5313" y="168"/>
                    </a:cubicBezTo>
                    <a:cubicBezTo>
                      <a:pt x="5308" y="114"/>
                      <a:pt x="5308" y="55"/>
                      <a:pt x="5299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8" name="Google Shape;358;p9"/>
              <p:cNvSpPr/>
              <p:nvPr/>
            </p:nvSpPr>
            <p:spPr>
              <a:xfrm>
                <a:off x="7049178" y="4323801"/>
                <a:ext cx="189082" cy="36436"/>
              </a:xfrm>
              <a:custGeom>
                <a:rect b="b" l="l" r="r" t="t"/>
                <a:pathLst>
                  <a:path extrusionOk="0" h="723" w="3752">
                    <a:moveTo>
                      <a:pt x="3751" y="1"/>
                    </a:moveTo>
                    <a:lnTo>
                      <a:pt x="3751" y="1"/>
                    </a:lnTo>
                    <a:cubicBezTo>
                      <a:pt x="2519" y="308"/>
                      <a:pt x="1264" y="502"/>
                      <a:pt x="0" y="579"/>
                    </a:cubicBezTo>
                    <a:lnTo>
                      <a:pt x="0" y="723"/>
                    </a:lnTo>
                    <a:cubicBezTo>
                      <a:pt x="1210" y="655"/>
                      <a:pt x="2411" y="475"/>
                      <a:pt x="3589" y="190"/>
                    </a:cubicBezTo>
                    <a:cubicBezTo>
                      <a:pt x="3643" y="127"/>
                      <a:pt x="3697" y="64"/>
                      <a:pt x="3751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59" name="Google Shape;359;p9"/>
            <p:cNvGrpSpPr/>
            <p:nvPr/>
          </p:nvGrpSpPr>
          <p:grpSpPr>
            <a:xfrm>
              <a:off x="-4901" y="2565364"/>
              <a:ext cx="458289" cy="1290753"/>
              <a:chOff x="7819811" y="2913298"/>
              <a:chExt cx="293249" cy="825924"/>
            </a:xfrm>
          </p:grpSpPr>
          <p:sp>
            <p:nvSpPr>
              <p:cNvPr id="360" name="Google Shape;360;p9"/>
              <p:cNvSpPr/>
              <p:nvPr/>
            </p:nvSpPr>
            <p:spPr>
              <a:xfrm>
                <a:off x="7820012" y="2913298"/>
                <a:ext cx="293047" cy="825924"/>
              </a:xfrm>
              <a:custGeom>
                <a:rect b="b" l="l" r="r" t="t"/>
                <a:pathLst>
                  <a:path extrusionOk="0" h="16389" w="5815">
                    <a:moveTo>
                      <a:pt x="2320" y="0"/>
                    </a:moveTo>
                    <a:cubicBezTo>
                      <a:pt x="1860" y="0"/>
                      <a:pt x="1397" y="169"/>
                      <a:pt x="1021" y="437"/>
                    </a:cubicBezTo>
                    <a:cubicBezTo>
                      <a:pt x="687" y="686"/>
                      <a:pt x="398" y="993"/>
                      <a:pt x="177" y="1345"/>
                    </a:cubicBezTo>
                    <a:cubicBezTo>
                      <a:pt x="141" y="1399"/>
                      <a:pt x="105" y="1453"/>
                      <a:pt x="73" y="1503"/>
                    </a:cubicBezTo>
                    <a:cubicBezTo>
                      <a:pt x="46" y="1539"/>
                      <a:pt x="23" y="1579"/>
                      <a:pt x="1" y="1620"/>
                    </a:cubicBezTo>
                    <a:lnTo>
                      <a:pt x="1" y="16389"/>
                    </a:lnTo>
                    <a:cubicBezTo>
                      <a:pt x="312" y="16190"/>
                      <a:pt x="606" y="15915"/>
                      <a:pt x="849" y="15716"/>
                    </a:cubicBezTo>
                    <a:cubicBezTo>
                      <a:pt x="1951" y="14827"/>
                      <a:pt x="3007" y="13870"/>
                      <a:pt x="3928" y="12796"/>
                    </a:cubicBezTo>
                    <a:cubicBezTo>
                      <a:pt x="3986" y="12728"/>
                      <a:pt x="4045" y="12656"/>
                      <a:pt x="4104" y="12588"/>
                    </a:cubicBezTo>
                    <a:cubicBezTo>
                      <a:pt x="4406" y="12223"/>
                      <a:pt x="4695" y="11843"/>
                      <a:pt x="4961" y="11446"/>
                    </a:cubicBezTo>
                    <a:cubicBezTo>
                      <a:pt x="5313" y="10927"/>
                      <a:pt x="5638" y="10367"/>
                      <a:pt x="5760" y="9754"/>
                    </a:cubicBezTo>
                    <a:cubicBezTo>
                      <a:pt x="5796" y="9569"/>
                      <a:pt x="5814" y="9383"/>
                      <a:pt x="5810" y="9194"/>
                    </a:cubicBezTo>
                    <a:cubicBezTo>
                      <a:pt x="5810" y="9135"/>
                      <a:pt x="5805" y="9072"/>
                      <a:pt x="5801" y="9013"/>
                    </a:cubicBezTo>
                    <a:cubicBezTo>
                      <a:pt x="5769" y="8630"/>
                      <a:pt x="5625" y="8269"/>
                      <a:pt x="5381" y="7975"/>
                    </a:cubicBezTo>
                    <a:cubicBezTo>
                      <a:pt x="5113" y="7663"/>
                      <a:pt x="4698" y="7474"/>
                      <a:pt x="4293" y="7474"/>
                    </a:cubicBezTo>
                    <a:cubicBezTo>
                      <a:pt x="4077" y="7474"/>
                      <a:pt x="3865" y="7528"/>
                      <a:pt x="3679" y="7646"/>
                    </a:cubicBezTo>
                    <a:cubicBezTo>
                      <a:pt x="3779" y="7416"/>
                      <a:pt x="3864" y="7185"/>
                      <a:pt x="3946" y="6951"/>
                    </a:cubicBezTo>
                    <a:cubicBezTo>
                      <a:pt x="3973" y="6869"/>
                      <a:pt x="3995" y="6788"/>
                      <a:pt x="4022" y="6711"/>
                    </a:cubicBezTo>
                    <a:cubicBezTo>
                      <a:pt x="4397" y="5506"/>
                      <a:pt x="4550" y="4242"/>
                      <a:pt x="4478" y="2988"/>
                    </a:cubicBezTo>
                    <a:cubicBezTo>
                      <a:pt x="4474" y="2929"/>
                      <a:pt x="4474" y="2866"/>
                      <a:pt x="4465" y="2807"/>
                    </a:cubicBezTo>
                    <a:cubicBezTo>
                      <a:pt x="4424" y="2270"/>
                      <a:pt x="4329" y="1724"/>
                      <a:pt x="4090" y="1236"/>
                    </a:cubicBezTo>
                    <a:cubicBezTo>
                      <a:pt x="3873" y="799"/>
                      <a:pt x="3530" y="406"/>
                      <a:pt x="3102" y="189"/>
                    </a:cubicBezTo>
                    <a:cubicBezTo>
                      <a:pt x="3052" y="162"/>
                      <a:pt x="3002" y="140"/>
                      <a:pt x="2953" y="121"/>
                    </a:cubicBezTo>
                    <a:cubicBezTo>
                      <a:pt x="2898" y="99"/>
                      <a:pt x="2844" y="81"/>
                      <a:pt x="2790" y="63"/>
                    </a:cubicBezTo>
                    <a:cubicBezTo>
                      <a:pt x="2636" y="20"/>
                      <a:pt x="2479" y="0"/>
                      <a:pt x="23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1" name="Google Shape;361;p9"/>
              <p:cNvSpPr/>
              <p:nvPr/>
            </p:nvSpPr>
            <p:spPr>
              <a:xfrm>
                <a:off x="7820012" y="2918942"/>
                <a:ext cx="156325" cy="524562"/>
              </a:xfrm>
              <a:custGeom>
                <a:rect b="b" l="l" r="r" t="t"/>
                <a:pathLst>
                  <a:path extrusionOk="0" h="10409" w="3102">
                    <a:moveTo>
                      <a:pt x="2953" y="0"/>
                    </a:moveTo>
                    <a:cubicBezTo>
                      <a:pt x="2443" y="1395"/>
                      <a:pt x="1996" y="2821"/>
                      <a:pt x="1581" y="4243"/>
                    </a:cubicBezTo>
                    <a:cubicBezTo>
                      <a:pt x="1558" y="4325"/>
                      <a:pt x="1531" y="4401"/>
                      <a:pt x="1513" y="4482"/>
                    </a:cubicBezTo>
                    <a:cubicBezTo>
                      <a:pt x="1341" y="5060"/>
                      <a:pt x="1179" y="5638"/>
                      <a:pt x="1021" y="6211"/>
                    </a:cubicBezTo>
                    <a:cubicBezTo>
                      <a:pt x="1003" y="6274"/>
                      <a:pt x="985" y="6338"/>
                      <a:pt x="967" y="6401"/>
                    </a:cubicBezTo>
                    <a:cubicBezTo>
                      <a:pt x="894" y="6654"/>
                      <a:pt x="822" y="6911"/>
                      <a:pt x="755" y="7164"/>
                    </a:cubicBezTo>
                    <a:cubicBezTo>
                      <a:pt x="574" y="7809"/>
                      <a:pt x="393" y="8468"/>
                      <a:pt x="204" y="9123"/>
                    </a:cubicBezTo>
                    <a:cubicBezTo>
                      <a:pt x="186" y="9186"/>
                      <a:pt x="168" y="9249"/>
                      <a:pt x="150" y="9312"/>
                    </a:cubicBezTo>
                    <a:cubicBezTo>
                      <a:pt x="100" y="9484"/>
                      <a:pt x="50" y="9660"/>
                      <a:pt x="1" y="9836"/>
                    </a:cubicBezTo>
                    <a:lnTo>
                      <a:pt x="1" y="10409"/>
                    </a:lnTo>
                    <a:cubicBezTo>
                      <a:pt x="226" y="9651"/>
                      <a:pt x="439" y="8883"/>
                      <a:pt x="651" y="8130"/>
                    </a:cubicBezTo>
                    <a:cubicBezTo>
                      <a:pt x="669" y="8075"/>
                      <a:pt x="682" y="8017"/>
                      <a:pt x="700" y="7958"/>
                    </a:cubicBezTo>
                    <a:cubicBezTo>
                      <a:pt x="768" y="7705"/>
                      <a:pt x="840" y="7457"/>
                      <a:pt x="908" y="7204"/>
                    </a:cubicBezTo>
                    <a:cubicBezTo>
                      <a:pt x="1156" y="6324"/>
                      <a:pt x="1400" y="5435"/>
                      <a:pt x="1662" y="4541"/>
                    </a:cubicBezTo>
                    <a:cubicBezTo>
                      <a:pt x="1684" y="4464"/>
                      <a:pt x="1707" y="4392"/>
                      <a:pt x="1729" y="4315"/>
                    </a:cubicBezTo>
                    <a:cubicBezTo>
                      <a:pt x="2145" y="2889"/>
                      <a:pt x="2592" y="1463"/>
                      <a:pt x="3102" y="68"/>
                    </a:cubicBezTo>
                    <a:cubicBezTo>
                      <a:pt x="3052" y="46"/>
                      <a:pt x="3002" y="23"/>
                      <a:pt x="2953" y="0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2" name="Google Shape;362;p9"/>
              <p:cNvSpPr/>
              <p:nvPr/>
            </p:nvSpPr>
            <p:spPr>
              <a:xfrm>
                <a:off x="7823439" y="2981029"/>
                <a:ext cx="222292" cy="169730"/>
              </a:xfrm>
              <a:custGeom>
                <a:rect b="b" l="l" r="r" t="t"/>
                <a:pathLst>
                  <a:path extrusionOk="0" h="3368" w="4411">
                    <a:moveTo>
                      <a:pt x="104" y="1"/>
                    </a:moveTo>
                    <a:cubicBezTo>
                      <a:pt x="68" y="46"/>
                      <a:pt x="37" y="100"/>
                      <a:pt x="0" y="154"/>
                    </a:cubicBezTo>
                    <a:cubicBezTo>
                      <a:pt x="222" y="633"/>
                      <a:pt x="452" y="1120"/>
                      <a:pt x="673" y="1594"/>
                    </a:cubicBezTo>
                    <a:cubicBezTo>
                      <a:pt x="930" y="2136"/>
                      <a:pt x="1192" y="2704"/>
                      <a:pt x="1445" y="3250"/>
                    </a:cubicBezTo>
                    <a:lnTo>
                      <a:pt x="1458" y="3287"/>
                    </a:lnTo>
                    <a:lnTo>
                      <a:pt x="1499" y="3368"/>
                    </a:lnTo>
                    <a:lnTo>
                      <a:pt x="1594" y="3309"/>
                    </a:lnTo>
                    <a:lnTo>
                      <a:pt x="4410" y="1639"/>
                    </a:lnTo>
                    <a:cubicBezTo>
                      <a:pt x="4406" y="1580"/>
                      <a:pt x="4406" y="1522"/>
                      <a:pt x="4397" y="1463"/>
                    </a:cubicBezTo>
                    <a:lnTo>
                      <a:pt x="1661" y="3088"/>
                    </a:lnTo>
                    <a:lnTo>
                      <a:pt x="1567" y="3142"/>
                    </a:lnTo>
                    <a:cubicBezTo>
                      <a:pt x="1549" y="3102"/>
                      <a:pt x="1531" y="3061"/>
                      <a:pt x="1513" y="3020"/>
                    </a:cubicBezTo>
                    <a:cubicBezTo>
                      <a:pt x="1287" y="2524"/>
                      <a:pt x="1048" y="2018"/>
                      <a:pt x="817" y="1531"/>
                    </a:cubicBezTo>
                    <a:cubicBezTo>
                      <a:pt x="583" y="1025"/>
                      <a:pt x="339" y="506"/>
                      <a:pt x="104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3" name="Google Shape;363;p9"/>
              <p:cNvSpPr/>
              <p:nvPr/>
            </p:nvSpPr>
            <p:spPr>
              <a:xfrm>
                <a:off x="7848889" y="3251245"/>
                <a:ext cx="173863" cy="77860"/>
              </a:xfrm>
              <a:custGeom>
                <a:rect b="b" l="l" r="r" t="t"/>
                <a:pathLst>
                  <a:path extrusionOk="0" h="1545" w="3450">
                    <a:moveTo>
                      <a:pt x="3449" y="1"/>
                    </a:moveTo>
                    <a:cubicBezTo>
                      <a:pt x="2438" y="664"/>
                      <a:pt x="1310" y="1125"/>
                      <a:pt x="127" y="1364"/>
                    </a:cubicBezTo>
                    <a:lnTo>
                      <a:pt x="1" y="1387"/>
                    </a:lnTo>
                    <a:lnTo>
                      <a:pt x="28" y="1545"/>
                    </a:lnTo>
                    <a:lnTo>
                      <a:pt x="78" y="1536"/>
                    </a:lnTo>
                    <a:cubicBezTo>
                      <a:pt x="1247" y="1310"/>
                      <a:pt x="2362" y="872"/>
                      <a:pt x="3373" y="240"/>
                    </a:cubicBezTo>
                    <a:cubicBezTo>
                      <a:pt x="3400" y="163"/>
                      <a:pt x="3422" y="82"/>
                      <a:pt x="3449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4" name="Google Shape;364;p9"/>
              <p:cNvSpPr/>
              <p:nvPr/>
            </p:nvSpPr>
            <p:spPr>
              <a:xfrm>
                <a:off x="7820012" y="3365440"/>
                <a:ext cx="16429" cy="25752"/>
              </a:xfrm>
              <a:custGeom>
                <a:rect b="b" l="l" r="r" t="t"/>
                <a:pathLst>
                  <a:path extrusionOk="0" h="511" w="326">
                    <a:moveTo>
                      <a:pt x="1" y="1"/>
                    </a:moveTo>
                    <a:lnTo>
                      <a:pt x="1" y="263"/>
                    </a:lnTo>
                    <a:cubicBezTo>
                      <a:pt x="50" y="326"/>
                      <a:pt x="100" y="389"/>
                      <a:pt x="150" y="452"/>
                    </a:cubicBezTo>
                    <a:lnTo>
                      <a:pt x="199" y="511"/>
                    </a:lnTo>
                    <a:lnTo>
                      <a:pt x="326" y="407"/>
                    </a:lnTo>
                    <a:lnTo>
                      <a:pt x="204" y="263"/>
                    </a:lnTo>
                    <a:cubicBezTo>
                      <a:pt x="136" y="177"/>
                      <a:pt x="68" y="91"/>
                      <a:pt x="1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5" name="Google Shape;365;p9"/>
              <p:cNvSpPr/>
              <p:nvPr/>
            </p:nvSpPr>
            <p:spPr>
              <a:xfrm>
                <a:off x="7820012" y="3159577"/>
                <a:ext cx="57148" cy="84916"/>
              </a:xfrm>
              <a:custGeom>
                <a:rect b="b" l="l" r="r" t="t"/>
                <a:pathLst>
                  <a:path extrusionOk="0" h="1685" w="1134">
                    <a:moveTo>
                      <a:pt x="1" y="1"/>
                    </a:moveTo>
                    <a:lnTo>
                      <a:pt x="1" y="303"/>
                    </a:lnTo>
                    <a:cubicBezTo>
                      <a:pt x="294" y="764"/>
                      <a:pt x="619" y="1206"/>
                      <a:pt x="967" y="1626"/>
                    </a:cubicBezTo>
                    <a:cubicBezTo>
                      <a:pt x="980" y="1644"/>
                      <a:pt x="998" y="1662"/>
                      <a:pt x="1012" y="1684"/>
                    </a:cubicBezTo>
                    <a:lnTo>
                      <a:pt x="1134" y="1581"/>
                    </a:lnTo>
                    <a:cubicBezTo>
                      <a:pt x="1098" y="1536"/>
                      <a:pt x="1057" y="1486"/>
                      <a:pt x="1021" y="1441"/>
                    </a:cubicBezTo>
                    <a:cubicBezTo>
                      <a:pt x="646" y="980"/>
                      <a:pt x="308" y="502"/>
                      <a:pt x="1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6" name="Google Shape;366;p9"/>
              <p:cNvSpPr/>
              <p:nvPr/>
            </p:nvSpPr>
            <p:spPr>
              <a:xfrm>
                <a:off x="7820012" y="3367254"/>
                <a:ext cx="292795" cy="102655"/>
              </a:xfrm>
              <a:custGeom>
                <a:rect b="b" l="l" r="r" t="t"/>
                <a:pathLst>
                  <a:path extrusionOk="0" h="2037" w="5810">
                    <a:moveTo>
                      <a:pt x="5801" y="1"/>
                    </a:moveTo>
                    <a:cubicBezTo>
                      <a:pt x="5566" y="141"/>
                      <a:pt x="5322" y="258"/>
                      <a:pt x="5065" y="357"/>
                    </a:cubicBezTo>
                    <a:cubicBezTo>
                      <a:pt x="3431" y="1034"/>
                      <a:pt x="1734" y="1540"/>
                      <a:pt x="1" y="1874"/>
                    </a:cubicBezTo>
                    <a:lnTo>
                      <a:pt x="1" y="2036"/>
                    </a:lnTo>
                    <a:cubicBezTo>
                      <a:pt x="1757" y="1702"/>
                      <a:pt x="3476" y="1188"/>
                      <a:pt x="5128" y="506"/>
                    </a:cubicBezTo>
                    <a:cubicBezTo>
                      <a:pt x="5363" y="412"/>
                      <a:pt x="5593" y="308"/>
                      <a:pt x="5810" y="186"/>
                    </a:cubicBezTo>
                    <a:cubicBezTo>
                      <a:pt x="5810" y="123"/>
                      <a:pt x="5805" y="64"/>
                      <a:pt x="5801" y="1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7" name="Google Shape;367;p9"/>
              <p:cNvSpPr/>
              <p:nvPr/>
            </p:nvSpPr>
            <p:spPr>
              <a:xfrm>
                <a:off x="7819811" y="3547667"/>
                <a:ext cx="207023" cy="39862"/>
              </a:xfrm>
              <a:custGeom>
                <a:rect b="b" l="l" r="r" t="t"/>
                <a:pathLst>
                  <a:path extrusionOk="0" h="791" w="4108">
                    <a:moveTo>
                      <a:pt x="4108" y="0"/>
                    </a:moveTo>
                    <a:lnTo>
                      <a:pt x="4108" y="0"/>
                    </a:lnTo>
                    <a:cubicBezTo>
                      <a:pt x="2763" y="339"/>
                      <a:pt x="1386" y="546"/>
                      <a:pt x="0" y="632"/>
                    </a:cubicBezTo>
                    <a:lnTo>
                      <a:pt x="0" y="790"/>
                    </a:lnTo>
                    <a:cubicBezTo>
                      <a:pt x="1327" y="713"/>
                      <a:pt x="2641" y="519"/>
                      <a:pt x="3927" y="208"/>
                    </a:cubicBezTo>
                    <a:cubicBezTo>
                      <a:pt x="3990" y="140"/>
                      <a:pt x="4049" y="68"/>
                      <a:pt x="4108" y="0"/>
                    </a:cubicBezTo>
                    <a:close/>
                  </a:path>
                </a:pathLst>
              </a:custGeom>
              <a:solidFill>
                <a:srgbClr val="2B033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68" name="Google Shape;368;p9"/>
            <p:cNvGrpSpPr/>
            <p:nvPr/>
          </p:nvGrpSpPr>
          <p:grpSpPr>
            <a:xfrm>
              <a:off x="6352239" y="4216305"/>
              <a:ext cx="615848" cy="927234"/>
              <a:chOff x="6646491" y="3585466"/>
              <a:chExt cx="412297" cy="620763"/>
            </a:xfrm>
          </p:grpSpPr>
          <p:sp>
            <p:nvSpPr>
              <p:cNvPr id="369" name="Google Shape;369;p9"/>
              <p:cNvSpPr/>
              <p:nvPr/>
            </p:nvSpPr>
            <p:spPr>
              <a:xfrm>
                <a:off x="6827511" y="3731018"/>
                <a:ext cx="176898" cy="475212"/>
              </a:xfrm>
              <a:custGeom>
                <a:rect b="b" l="l" r="r" t="t"/>
                <a:pathLst>
                  <a:path extrusionOk="0" h="12916" w="4808">
                    <a:moveTo>
                      <a:pt x="71" y="1"/>
                    </a:moveTo>
                    <a:cubicBezTo>
                      <a:pt x="57" y="1"/>
                      <a:pt x="40" y="6"/>
                      <a:pt x="23" y="18"/>
                    </a:cubicBezTo>
                    <a:cubicBezTo>
                      <a:pt x="0" y="29"/>
                      <a:pt x="0" y="63"/>
                      <a:pt x="23" y="97"/>
                    </a:cubicBezTo>
                    <a:cubicBezTo>
                      <a:pt x="1377" y="1789"/>
                      <a:pt x="2167" y="3854"/>
                      <a:pt x="2787" y="5649"/>
                    </a:cubicBezTo>
                    <a:cubicBezTo>
                      <a:pt x="3588" y="8007"/>
                      <a:pt x="4220" y="10422"/>
                      <a:pt x="4694" y="12870"/>
                    </a:cubicBezTo>
                    <a:cubicBezTo>
                      <a:pt x="4694" y="12893"/>
                      <a:pt x="4717" y="12916"/>
                      <a:pt x="4751" y="12916"/>
                    </a:cubicBezTo>
                    <a:cubicBezTo>
                      <a:pt x="4785" y="12916"/>
                      <a:pt x="4807" y="12882"/>
                      <a:pt x="4796" y="12859"/>
                    </a:cubicBezTo>
                    <a:cubicBezTo>
                      <a:pt x="4333" y="10399"/>
                      <a:pt x="3690" y="7973"/>
                      <a:pt x="2889" y="5603"/>
                    </a:cubicBezTo>
                    <a:cubicBezTo>
                      <a:pt x="2268" y="3809"/>
                      <a:pt x="1467" y="1733"/>
                      <a:pt x="102" y="18"/>
                    </a:cubicBezTo>
                    <a:cubicBezTo>
                      <a:pt x="96" y="6"/>
                      <a:pt x="85" y="1"/>
                      <a:pt x="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0" name="Google Shape;370;p9"/>
              <p:cNvSpPr/>
              <p:nvPr/>
            </p:nvSpPr>
            <p:spPr>
              <a:xfrm>
                <a:off x="6970744" y="3907695"/>
                <a:ext cx="88044" cy="195994"/>
              </a:xfrm>
              <a:custGeom>
                <a:rect b="b" l="l" r="r" t="t"/>
                <a:pathLst>
                  <a:path extrusionOk="0" h="5327" w="2393">
                    <a:moveTo>
                      <a:pt x="1997" y="0"/>
                    </a:moveTo>
                    <a:cubicBezTo>
                      <a:pt x="632" y="1411"/>
                      <a:pt x="0" y="3385"/>
                      <a:pt x="294" y="5326"/>
                    </a:cubicBezTo>
                    <a:cubicBezTo>
                      <a:pt x="1512" y="4536"/>
                      <a:pt x="2155" y="3092"/>
                      <a:pt x="2325" y="1659"/>
                    </a:cubicBezTo>
                    <a:cubicBezTo>
                      <a:pt x="2392" y="1061"/>
                      <a:pt x="2234" y="553"/>
                      <a:pt x="199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1" name="Google Shape;371;p9"/>
              <p:cNvSpPr/>
              <p:nvPr/>
            </p:nvSpPr>
            <p:spPr>
              <a:xfrm>
                <a:off x="6978617" y="3906702"/>
                <a:ext cx="68949" cy="199894"/>
              </a:xfrm>
              <a:custGeom>
                <a:rect b="b" l="l" r="r" t="t"/>
                <a:pathLst>
                  <a:path extrusionOk="0" h="5433" w="1874">
                    <a:moveTo>
                      <a:pt x="1805" y="0"/>
                    </a:moveTo>
                    <a:cubicBezTo>
                      <a:pt x="1784" y="0"/>
                      <a:pt x="1769" y="13"/>
                      <a:pt x="1761" y="39"/>
                    </a:cubicBezTo>
                    <a:cubicBezTo>
                      <a:pt x="1129" y="1788"/>
                      <a:pt x="542" y="3582"/>
                      <a:pt x="12" y="5365"/>
                    </a:cubicBezTo>
                    <a:cubicBezTo>
                      <a:pt x="1" y="5387"/>
                      <a:pt x="23" y="5421"/>
                      <a:pt x="46" y="5432"/>
                    </a:cubicBezTo>
                    <a:lnTo>
                      <a:pt x="68" y="5432"/>
                    </a:lnTo>
                    <a:cubicBezTo>
                      <a:pt x="91" y="5432"/>
                      <a:pt x="113" y="5421"/>
                      <a:pt x="125" y="5398"/>
                    </a:cubicBezTo>
                    <a:cubicBezTo>
                      <a:pt x="655" y="3616"/>
                      <a:pt x="1242" y="1821"/>
                      <a:pt x="1862" y="72"/>
                    </a:cubicBezTo>
                    <a:cubicBezTo>
                      <a:pt x="1874" y="50"/>
                      <a:pt x="1862" y="16"/>
                      <a:pt x="1829" y="5"/>
                    </a:cubicBezTo>
                    <a:cubicBezTo>
                      <a:pt x="1820" y="2"/>
                      <a:pt x="1812" y="0"/>
                      <a:pt x="18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2" name="Google Shape;372;p9"/>
              <p:cNvSpPr/>
              <p:nvPr/>
            </p:nvSpPr>
            <p:spPr>
              <a:xfrm>
                <a:off x="6805913" y="4022267"/>
                <a:ext cx="190585" cy="160305"/>
              </a:xfrm>
              <a:custGeom>
                <a:rect b="b" l="l" r="r" t="t"/>
                <a:pathLst>
                  <a:path extrusionOk="0" h="4357" w="5180">
                    <a:moveTo>
                      <a:pt x="551" y="1"/>
                    </a:moveTo>
                    <a:cubicBezTo>
                      <a:pt x="367" y="1"/>
                      <a:pt x="183" y="16"/>
                      <a:pt x="0" y="46"/>
                    </a:cubicBezTo>
                    <a:cubicBezTo>
                      <a:pt x="1038" y="2156"/>
                      <a:pt x="2923" y="3724"/>
                      <a:pt x="5180" y="4356"/>
                    </a:cubicBezTo>
                    <a:cubicBezTo>
                      <a:pt x="4999" y="3442"/>
                      <a:pt x="4582" y="2596"/>
                      <a:pt x="3961" y="1896"/>
                    </a:cubicBezTo>
                    <a:cubicBezTo>
                      <a:pt x="3465" y="1310"/>
                      <a:pt x="2867" y="813"/>
                      <a:pt x="2201" y="429"/>
                    </a:cubicBezTo>
                    <a:cubicBezTo>
                      <a:pt x="1696" y="147"/>
                      <a:pt x="1126" y="1"/>
                      <a:pt x="55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3" name="Google Shape;373;p9"/>
              <p:cNvSpPr/>
              <p:nvPr/>
            </p:nvSpPr>
            <p:spPr>
              <a:xfrm>
                <a:off x="6803816" y="4021752"/>
                <a:ext cx="195184" cy="162880"/>
              </a:xfrm>
              <a:custGeom>
                <a:rect b="b" l="l" r="r" t="t"/>
                <a:pathLst>
                  <a:path extrusionOk="0" h="4427" w="5305">
                    <a:moveTo>
                      <a:pt x="56" y="0"/>
                    </a:moveTo>
                    <a:cubicBezTo>
                      <a:pt x="35" y="0"/>
                      <a:pt x="10" y="21"/>
                      <a:pt x="1" y="49"/>
                    </a:cubicBezTo>
                    <a:cubicBezTo>
                      <a:pt x="1" y="82"/>
                      <a:pt x="23" y="105"/>
                      <a:pt x="46" y="116"/>
                    </a:cubicBezTo>
                    <a:cubicBezTo>
                      <a:pt x="69" y="116"/>
                      <a:pt x="2100" y="500"/>
                      <a:pt x="3251" y="1809"/>
                    </a:cubicBezTo>
                    <a:cubicBezTo>
                      <a:pt x="3973" y="2610"/>
                      <a:pt x="4616" y="3479"/>
                      <a:pt x="5192" y="4393"/>
                    </a:cubicBezTo>
                    <a:cubicBezTo>
                      <a:pt x="5203" y="4415"/>
                      <a:pt x="5214" y="4427"/>
                      <a:pt x="5237" y="4427"/>
                    </a:cubicBezTo>
                    <a:cubicBezTo>
                      <a:pt x="5248" y="4427"/>
                      <a:pt x="5259" y="4415"/>
                      <a:pt x="5271" y="4415"/>
                    </a:cubicBezTo>
                    <a:cubicBezTo>
                      <a:pt x="5293" y="4393"/>
                      <a:pt x="5304" y="4359"/>
                      <a:pt x="5282" y="4336"/>
                    </a:cubicBezTo>
                    <a:cubicBezTo>
                      <a:pt x="4706" y="3411"/>
                      <a:pt x="4063" y="2542"/>
                      <a:pt x="3341" y="1730"/>
                    </a:cubicBezTo>
                    <a:cubicBezTo>
                      <a:pt x="2156" y="398"/>
                      <a:pt x="91" y="3"/>
                      <a:pt x="69" y="3"/>
                    </a:cubicBezTo>
                    <a:cubicBezTo>
                      <a:pt x="65" y="1"/>
                      <a:pt x="60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4" name="Google Shape;374;p9"/>
              <p:cNvSpPr/>
              <p:nvPr/>
            </p:nvSpPr>
            <p:spPr>
              <a:xfrm>
                <a:off x="6692556" y="3653864"/>
                <a:ext cx="130834" cy="65785"/>
              </a:xfrm>
              <a:custGeom>
                <a:rect b="b" l="l" r="r" t="t"/>
                <a:pathLst>
                  <a:path extrusionOk="0" h="1788" w="3556">
                    <a:moveTo>
                      <a:pt x="824" y="1"/>
                    </a:moveTo>
                    <a:cubicBezTo>
                      <a:pt x="734" y="1"/>
                      <a:pt x="643" y="6"/>
                      <a:pt x="554" y="16"/>
                    </a:cubicBezTo>
                    <a:cubicBezTo>
                      <a:pt x="418" y="27"/>
                      <a:pt x="294" y="72"/>
                      <a:pt x="181" y="151"/>
                    </a:cubicBezTo>
                    <a:cubicBezTo>
                      <a:pt x="68" y="219"/>
                      <a:pt x="1" y="354"/>
                      <a:pt x="23" y="501"/>
                    </a:cubicBezTo>
                    <a:cubicBezTo>
                      <a:pt x="46" y="580"/>
                      <a:pt x="91" y="659"/>
                      <a:pt x="147" y="716"/>
                    </a:cubicBezTo>
                    <a:cubicBezTo>
                      <a:pt x="418" y="986"/>
                      <a:pt x="757" y="1178"/>
                      <a:pt x="1118" y="1302"/>
                    </a:cubicBezTo>
                    <a:cubicBezTo>
                      <a:pt x="1687" y="1523"/>
                      <a:pt x="2391" y="1788"/>
                      <a:pt x="3041" y="1788"/>
                    </a:cubicBezTo>
                    <a:cubicBezTo>
                      <a:pt x="3189" y="1788"/>
                      <a:pt x="3335" y="1774"/>
                      <a:pt x="3476" y="1742"/>
                    </a:cubicBezTo>
                    <a:cubicBezTo>
                      <a:pt x="3499" y="1742"/>
                      <a:pt x="3510" y="1731"/>
                      <a:pt x="3533" y="1720"/>
                    </a:cubicBezTo>
                    <a:cubicBezTo>
                      <a:pt x="3555" y="1697"/>
                      <a:pt x="3544" y="1663"/>
                      <a:pt x="3533" y="1630"/>
                    </a:cubicBezTo>
                    <a:cubicBezTo>
                      <a:pt x="3442" y="1472"/>
                      <a:pt x="3318" y="1314"/>
                      <a:pt x="3183" y="1189"/>
                    </a:cubicBezTo>
                    <a:cubicBezTo>
                      <a:pt x="2833" y="828"/>
                      <a:pt x="2438" y="524"/>
                      <a:pt x="1998" y="298"/>
                    </a:cubicBezTo>
                    <a:cubicBezTo>
                      <a:pt x="1638" y="104"/>
                      <a:pt x="1232" y="1"/>
                      <a:pt x="82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5" name="Google Shape;375;p9"/>
              <p:cNvSpPr/>
              <p:nvPr/>
            </p:nvSpPr>
            <p:spPr>
              <a:xfrm>
                <a:off x="6806318" y="3585466"/>
                <a:ext cx="58169" cy="125573"/>
              </a:xfrm>
              <a:custGeom>
                <a:rect b="b" l="l" r="r" t="t"/>
                <a:pathLst>
                  <a:path extrusionOk="0" h="3413" w="1581">
                    <a:moveTo>
                      <a:pt x="1133" y="0"/>
                    </a:moveTo>
                    <a:cubicBezTo>
                      <a:pt x="1087" y="0"/>
                      <a:pt x="1040" y="8"/>
                      <a:pt x="994" y="24"/>
                    </a:cubicBezTo>
                    <a:cubicBezTo>
                      <a:pt x="757" y="81"/>
                      <a:pt x="565" y="227"/>
                      <a:pt x="429" y="431"/>
                    </a:cubicBezTo>
                    <a:cubicBezTo>
                      <a:pt x="294" y="622"/>
                      <a:pt x="192" y="848"/>
                      <a:pt x="147" y="1085"/>
                    </a:cubicBezTo>
                    <a:cubicBezTo>
                      <a:pt x="12" y="1706"/>
                      <a:pt x="1" y="2349"/>
                      <a:pt x="125" y="2969"/>
                    </a:cubicBezTo>
                    <a:cubicBezTo>
                      <a:pt x="144" y="3120"/>
                      <a:pt x="225" y="3413"/>
                      <a:pt x="397" y="3413"/>
                    </a:cubicBezTo>
                    <a:cubicBezTo>
                      <a:pt x="430" y="3413"/>
                      <a:pt x="468" y="3402"/>
                      <a:pt x="508" y="3376"/>
                    </a:cubicBezTo>
                    <a:cubicBezTo>
                      <a:pt x="723" y="3252"/>
                      <a:pt x="847" y="2845"/>
                      <a:pt x="948" y="2631"/>
                    </a:cubicBezTo>
                    <a:cubicBezTo>
                      <a:pt x="1219" y="2067"/>
                      <a:pt x="1580" y="1514"/>
                      <a:pt x="1580" y="882"/>
                    </a:cubicBezTo>
                    <a:cubicBezTo>
                      <a:pt x="1580" y="713"/>
                      <a:pt x="1558" y="555"/>
                      <a:pt x="1524" y="397"/>
                    </a:cubicBezTo>
                    <a:cubicBezTo>
                      <a:pt x="1524" y="295"/>
                      <a:pt x="1490" y="205"/>
                      <a:pt x="1434" y="126"/>
                    </a:cubicBezTo>
                    <a:cubicBezTo>
                      <a:pt x="1354" y="46"/>
                      <a:pt x="1246" y="0"/>
                      <a:pt x="113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6" name="Google Shape;376;p9"/>
              <p:cNvSpPr/>
              <p:nvPr/>
            </p:nvSpPr>
            <p:spPr>
              <a:xfrm>
                <a:off x="6829976" y="3611442"/>
                <a:ext cx="147428" cy="94152"/>
              </a:xfrm>
              <a:custGeom>
                <a:rect b="b" l="l" r="r" t="t"/>
                <a:pathLst>
                  <a:path extrusionOk="0" h="2559" w="4007">
                    <a:moveTo>
                      <a:pt x="3365" y="1"/>
                    </a:moveTo>
                    <a:cubicBezTo>
                      <a:pt x="3322" y="1"/>
                      <a:pt x="3280" y="3"/>
                      <a:pt x="3239" y="7"/>
                    </a:cubicBezTo>
                    <a:cubicBezTo>
                      <a:pt x="2258" y="86"/>
                      <a:pt x="1366" y="672"/>
                      <a:pt x="712" y="1417"/>
                    </a:cubicBezTo>
                    <a:cubicBezTo>
                      <a:pt x="554" y="1598"/>
                      <a:pt x="1" y="2218"/>
                      <a:pt x="193" y="2489"/>
                    </a:cubicBezTo>
                    <a:cubicBezTo>
                      <a:pt x="227" y="2538"/>
                      <a:pt x="292" y="2558"/>
                      <a:pt x="375" y="2558"/>
                    </a:cubicBezTo>
                    <a:cubicBezTo>
                      <a:pt x="672" y="2558"/>
                      <a:pt x="1199" y="2305"/>
                      <a:pt x="1366" y="2252"/>
                    </a:cubicBezTo>
                    <a:cubicBezTo>
                      <a:pt x="1919" y="2094"/>
                      <a:pt x="2461" y="1891"/>
                      <a:pt x="2980" y="1654"/>
                    </a:cubicBezTo>
                    <a:cubicBezTo>
                      <a:pt x="3409" y="1440"/>
                      <a:pt x="3826" y="1146"/>
                      <a:pt x="3950" y="695"/>
                    </a:cubicBezTo>
                    <a:cubicBezTo>
                      <a:pt x="4007" y="526"/>
                      <a:pt x="3984" y="356"/>
                      <a:pt x="3894" y="210"/>
                    </a:cubicBezTo>
                    <a:cubicBezTo>
                      <a:pt x="3773" y="51"/>
                      <a:pt x="3566" y="1"/>
                      <a:pt x="336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7" name="Google Shape;377;p9"/>
              <p:cNvSpPr/>
              <p:nvPr/>
            </p:nvSpPr>
            <p:spPr>
              <a:xfrm>
                <a:off x="6837886" y="3682268"/>
                <a:ext cx="163175" cy="50663"/>
              </a:xfrm>
              <a:custGeom>
                <a:rect b="b" l="l" r="r" t="t"/>
                <a:pathLst>
                  <a:path extrusionOk="0" h="1377" w="4435">
                    <a:moveTo>
                      <a:pt x="2987" y="0"/>
                    </a:moveTo>
                    <a:cubicBezTo>
                      <a:pt x="2101" y="0"/>
                      <a:pt x="1224" y="191"/>
                      <a:pt x="406" y="553"/>
                    </a:cubicBezTo>
                    <a:cubicBezTo>
                      <a:pt x="203" y="643"/>
                      <a:pt x="0" y="858"/>
                      <a:pt x="271" y="1016"/>
                    </a:cubicBezTo>
                    <a:cubicBezTo>
                      <a:pt x="497" y="1128"/>
                      <a:pt x="745" y="1196"/>
                      <a:pt x="993" y="1241"/>
                    </a:cubicBezTo>
                    <a:cubicBezTo>
                      <a:pt x="1373" y="1329"/>
                      <a:pt x="1766" y="1376"/>
                      <a:pt x="2157" y="1376"/>
                    </a:cubicBezTo>
                    <a:cubicBezTo>
                      <a:pt x="2266" y="1376"/>
                      <a:pt x="2375" y="1373"/>
                      <a:pt x="2483" y="1365"/>
                    </a:cubicBezTo>
                    <a:cubicBezTo>
                      <a:pt x="2765" y="1354"/>
                      <a:pt x="3047" y="1309"/>
                      <a:pt x="3318" y="1252"/>
                    </a:cubicBezTo>
                    <a:cubicBezTo>
                      <a:pt x="3668" y="1185"/>
                      <a:pt x="4029" y="1072"/>
                      <a:pt x="4277" y="812"/>
                    </a:cubicBezTo>
                    <a:cubicBezTo>
                      <a:pt x="4367" y="733"/>
                      <a:pt x="4424" y="621"/>
                      <a:pt x="4435" y="496"/>
                    </a:cubicBezTo>
                    <a:cubicBezTo>
                      <a:pt x="4424" y="361"/>
                      <a:pt x="4345" y="226"/>
                      <a:pt x="4221" y="169"/>
                    </a:cubicBezTo>
                    <a:cubicBezTo>
                      <a:pt x="4096" y="101"/>
                      <a:pt x="3961" y="68"/>
                      <a:pt x="3814" y="56"/>
                    </a:cubicBezTo>
                    <a:cubicBezTo>
                      <a:pt x="3539" y="19"/>
                      <a:pt x="3263" y="0"/>
                      <a:pt x="298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8" name="Google Shape;378;p9"/>
              <p:cNvSpPr/>
              <p:nvPr/>
            </p:nvSpPr>
            <p:spPr>
              <a:xfrm>
                <a:off x="6805509" y="3739443"/>
                <a:ext cx="112107" cy="125978"/>
              </a:xfrm>
              <a:custGeom>
                <a:rect b="b" l="l" r="r" t="t"/>
                <a:pathLst>
                  <a:path extrusionOk="0" h="3424" w="3047">
                    <a:moveTo>
                      <a:pt x="331" y="1"/>
                    </a:moveTo>
                    <a:cubicBezTo>
                      <a:pt x="243" y="1"/>
                      <a:pt x="164" y="31"/>
                      <a:pt x="113" y="116"/>
                    </a:cubicBezTo>
                    <a:cubicBezTo>
                      <a:pt x="0" y="297"/>
                      <a:pt x="158" y="646"/>
                      <a:pt x="214" y="816"/>
                    </a:cubicBezTo>
                    <a:cubicBezTo>
                      <a:pt x="372" y="1346"/>
                      <a:pt x="621" y="1842"/>
                      <a:pt x="948" y="2283"/>
                    </a:cubicBezTo>
                    <a:cubicBezTo>
                      <a:pt x="1117" y="2531"/>
                      <a:pt x="1320" y="2756"/>
                      <a:pt x="1535" y="2971"/>
                    </a:cubicBezTo>
                    <a:cubicBezTo>
                      <a:pt x="1738" y="3185"/>
                      <a:pt x="1997" y="3343"/>
                      <a:pt x="2279" y="3411"/>
                    </a:cubicBezTo>
                    <a:cubicBezTo>
                      <a:pt x="2322" y="3419"/>
                      <a:pt x="2366" y="3424"/>
                      <a:pt x="2410" y="3424"/>
                    </a:cubicBezTo>
                    <a:cubicBezTo>
                      <a:pt x="2658" y="3424"/>
                      <a:pt x="2915" y="3291"/>
                      <a:pt x="3002" y="3061"/>
                    </a:cubicBezTo>
                    <a:cubicBezTo>
                      <a:pt x="3047" y="2892"/>
                      <a:pt x="3047" y="2711"/>
                      <a:pt x="2979" y="2542"/>
                    </a:cubicBezTo>
                    <a:cubicBezTo>
                      <a:pt x="2832" y="2170"/>
                      <a:pt x="2618" y="1820"/>
                      <a:pt x="2347" y="1515"/>
                    </a:cubicBezTo>
                    <a:cubicBezTo>
                      <a:pt x="1907" y="962"/>
                      <a:pt x="1365" y="500"/>
                      <a:pt x="756" y="150"/>
                    </a:cubicBezTo>
                    <a:cubicBezTo>
                      <a:pt x="650" y="86"/>
                      <a:pt x="478" y="1"/>
                      <a:pt x="3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9" name="Google Shape;379;p9"/>
              <p:cNvSpPr/>
              <p:nvPr/>
            </p:nvSpPr>
            <p:spPr>
              <a:xfrm>
                <a:off x="6832478" y="3722923"/>
                <a:ext cx="149083" cy="76455"/>
              </a:xfrm>
              <a:custGeom>
                <a:rect b="b" l="l" r="r" t="t"/>
                <a:pathLst>
                  <a:path extrusionOk="0" h="2078" w="4052">
                    <a:moveTo>
                      <a:pt x="665" y="0"/>
                    </a:moveTo>
                    <a:cubicBezTo>
                      <a:pt x="635" y="0"/>
                      <a:pt x="606" y="0"/>
                      <a:pt x="576" y="1"/>
                    </a:cubicBezTo>
                    <a:cubicBezTo>
                      <a:pt x="384" y="1"/>
                      <a:pt x="12" y="35"/>
                      <a:pt x="1" y="305"/>
                    </a:cubicBezTo>
                    <a:cubicBezTo>
                      <a:pt x="1" y="509"/>
                      <a:pt x="316" y="734"/>
                      <a:pt x="452" y="870"/>
                    </a:cubicBezTo>
                    <a:cubicBezTo>
                      <a:pt x="858" y="1231"/>
                      <a:pt x="1332" y="1524"/>
                      <a:pt x="1829" y="1750"/>
                    </a:cubicBezTo>
                    <a:cubicBezTo>
                      <a:pt x="2111" y="1863"/>
                      <a:pt x="2393" y="1953"/>
                      <a:pt x="2697" y="2009"/>
                    </a:cubicBezTo>
                    <a:cubicBezTo>
                      <a:pt x="2839" y="2055"/>
                      <a:pt x="2982" y="2077"/>
                      <a:pt x="3126" y="2077"/>
                    </a:cubicBezTo>
                    <a:cubicBezTo>
                      <a:pt x="3270" y="2077"/>
                      <a:pt x="3414" y="2055"/>
                      <a:pt x="3555" y="2009"/>
                    </a:cubicBezTo>
                    <a:cubicBezTo>
                      <a:pt x="3826" y="1908"/>
                      <a:pt x="4052" y="1626"/>
                      <a:pt x="3995" y="1344"/>
                    </a:cubicBezTo>
                    <a:cubicBezTo>
                      <a:pt x="3950" y="1174"/>
                      <a:pt x="3848" y="1028"/>
                      <a:pt x="3713" y="915"/>
                    </a:cubicBezTo>
                    <a:cubicBezTo>
                      <a:pt x="3397" y="667"/>
                      <a:pt x="3036" y="475"/>
                      <a:pt x="2652" y="351"/>
                    </a:cubicBezTo>
                    <a:cubicBezTo>
                      <a:pt x="2014" y="124"/>
                      <a:pt x="1345" y="0"/>
                      <a:pt x="6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0" name="Google Shape;380;p9"/>
              <p:cNvSpPr/>
              <p:nvPr/>
            </p:nvSpPr>
            <p:spPr>
              <a:xfrm>
                <a:off x="6768127" y="3747648"/>
                <a:ext cx="71856" cy="153094"/>
              </a:xfrm>
              <a:custGeom>
                <a:rect b="b" l="l" r="r" t="t"/>
                <a:pathLst>
                  <a:path extrusionOk="0" h="4161" w="1953">
                    <a:moveTo>
                      <a:pt x="454" y="1"/>
                    </a:moveTo>
                    <a:cubicBezTo>
                      <a:pt x="375" y="1"/>
                      <a:pt x="299" y="21"/>
                      <a:pt x="237" y="74"/>
                    </a:cubicBezTo>
                    <a:cubicBezTo>
                      <a:pt x="91" y="209"/>
                      <a:pt x="91" y="480"/>
                      <a:pt x="79" y="649"/>
                    </a:cubicBezTo>
                    <a:cubicBezTo>
                      <a:pt x="0" y="1270"/>
                      <a:pt x="34" y="1902"/>
                      <a:pt x="158" y="2511"/>
                    </a:cubicBezTo>
                    <a:cubicBezTo>
                      <a:pt x="283" y="3120"/>
                      <a:pt x="632" y="3673"/>
                      <a:pt x="1129" y="4046"/>
                    </a:cubicBezTo>
                    <a:cubicBezTo>
                      <a:pt x="1210" y="4116"/>
                      <a:pt x="1309" y="4160"/>
                      <a:pt x="1418" y="4160"/>
                    </a:cubicBezTo>
                    <a:cubicBezTo>
                      <a:pt x="1431" y="4160"/>
                      <a:pt x="1443" y="4160"/>
                      <a:pt x="1456" y="4158"/>
                    </a:cubicBezTo>
                    <a:cubicBezTo>
                      <a:pt x="1648" y="4147"/>
                      <a:pt x="1761" y="3921"/>
                      <a:pt x="1817" y="3730"/>
                    </a:cubicBezTo>
                    <a:cubicBezTo>
                      <a:pt x="1953" y="3143"/>
                      <a:pt x="1862" y="2522"/>
                      <a:pt x="1727" y="1935"/>
                    </a:cubicBezTo>
                    <a:cubicBezTo>
                      <a:pt x="1614" y="1439"/>
                      <a:pt x="1434" y="965"/>
                      <a:pt x="1185" y="525"/>
                    </a:cubicBezTo>
                    <a:cubicBezTo>
                      <a:pt x="1095" y="356"/>
                      <a:pt x="960" y="220"/>
                      <a:pt x="802" y="107"/>
                    </a:cubicBezTo>
                    <a:cubicBezTo>
                      <a:pt x="712" y="52"/>
                      <a:pt x="579" y="1"/>
                      <a:pt x="45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1" name="Google Shape;381;p9"/>
              <p:cNvSpPr/>
              <p:nvPr/>
            </p:nvSpPr>
            <p:spPr>
              <a:xfrm>
                <a:off x="6678869" y="3746507"/>
                <a:ext cx="96360" cy="141798"/>
              </a:xfrm>
              <a:custGeom>
                <a:rect b="b" l="l" r="r" t="t"/>
                <a:pathLst>
                  <a:path extrusionOk="0" h="3854" w="2619">
                    <a:moveTo>
                      <a:pt x="2372" y="1"/>
                    </a:moveTo>
                    <a:cubicBezTo>
                      <a:pt x="2228" y="1"/>
                      <a:pt x="2037" y="122"/>
                      <a:pt x="1941" y="184"/>
                    </a:cubicBezTo>
                    <a:cubicBezTo>
                      <a:pt x="1242" y="601"/>
                      <a:pt x="723" y="1312"/>
                      <a:pt x="373" y="2057"/>
                    </a:cubicBezTo>
                    <a:cubicBezTo>
                      <a:pt x="158" y="2519"/>
                      <a:pt x="0" y="3061"/>
                      <a:pt x="215" y="3524"/>
                    </a:cubicBezTo>
                    <a:cubicBezTo>
                      <a:pt x="260" y="3648"/>
                      <a:pt x="361" y="3761"/>
                      <a:pt x="497" y="3828"/>
                    </a:cubicBezTo>
                    <a:cubicBezTo>
                      <a:pt x="559" y="3845"/>
                      <a:pt x="624" y="3854"/>
                      <a:pt x="689" y="3854"/>
                    </a:cubicBezTo>
                    <a:cubicBezTo>
                      <a:pt x="754" y="3854"/>
                      <a:pt x="818" y="3845"/>
                      <a:pt x="881" y="3828"/>
                    </a:cubicBezTo>
                    <a:cubicBezTo>
                      <a:pt x="1151" y="3727"/>
                      <a:pt x="1377" y="3557"/>
                      <a:pt x="1546" y="3321"/>
                    </a:cubicBezTo>
                    <a:cubicBezTo>
                      <a:pt x="1704" y="3084"/>
                      <a:pt x="1840" y="2835"/>
                      <a:pt x="1941" y="2564"/>
                    </a:cubicBezTo>
                    <a:cubicBezTo>
                      <a:pt x="2190" y="1944"/>
                      <a:pt x="2370" y="1289"/>
                      <a:pt x="2505" y="635"/>
                    </a:cubicBezTo>
                    <a:cubicBezTo>
                      <a:pt x="2528" y="499"/>
                      <a:pt x="2618" y="150"/>
                      <a:pt x="2483" y="37"/>
                    </a:cubicBezTo>
                    <a:cubicBezTo>
                      <a:pt x="2452" y="11"/>
                      <a:pt x="2414" y="1"/>
                      <a:pt x="237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2" name="Google Shape;382;p9"/>
              <p:cNvSpPr/>
              <p:nvPr/>
            </p:nvSpPr>
            <p:spPr>
              <a:xfrm>
                <a:off x="6646491" y="3717257"/>
                <a:ext cx="143675" cy="57727"/>
              </a:xfrm>
              <a:custGeom>
                <a:rect b="b" l="l" r="r" t="t"/>
                <a:pathLst>
                  <a:path extrusionOk="0" h="1569" w="3905">
                    <a:moveTo>
                      <a:pt x="3129" y="0"/>
                    </a:moveTo>
                    <a:cubicBezTo>
                      <a:pt x="2998" y="0"/>
                      <a:pt x="2871" y="8"/>
                      <a:pt x="2776" y="8"/>
                    </a:cubicBezTo>
                    <a:cubicBezTo>
                      <a:pt x="2178" y="19"/>
                      <a:pt x="1603" y="144"/>
                      <a:pt x="1061" y="358"/>
                    </a:cubicBezTo>
                    <a:cubicBezTo>
                      <a:pt x="655" y="527"/>
                      <a:pt x="260" y="764"/>
                      <a:pt x="57" y="1159"/>
                    </a:cubicBezTo>
                    <a:cubicBezTo>
                      <a:pt x="11" y="1215"/>
                      <a:pt x="0" y="1306"/>
                      <a:pt x="23" y="1373"/>
                    </a:cubicBezTo>
                    <a:cubicBezTo>
                      <a:pt x="68" y="1452"/>
                      <a:pt x="147" y="1509"/>
                      <a:pt x="237" y="1520"/>
                    </a:cubicBezTo>
                    <a:cubicBezTo>
                      <a:pt x="380" y="1554"/>
                      <a:pt x="525" y="1568"/>
                      <a:pt x="671" y="1568"/>
                    </a:cubicBezTo>
                    <a:cubicBezTo>
                      <a:pt x="1067" y="1568"/>
                      <a:pt x="1468" y="1460"/>
                      <a:pt x="1840" y="1328"/>
                    </a:cubicBezTo>
                    <a:cubicBezTo>
                      <a:pt x="2370" y="1137"/>
                      <a:pt x="2889" y="900"/>
                      <a:pt x="3363" y="595"/>
                    </a:cubicBezTo>
                    <a:cubicBezTo>
                      <a:pt x="3532" y="493"/>
                      <a:pt x="3905" y="268"/>
                      <a:pt x="3622" y="87"/>
                    </a:cubicBezTo>
                    <a:cubicBezTo>
                      <a:pt x="3498" y="15"/>
                      <a:pt x="3310" y="0"/>
                      <a:pt x="312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3" name="Google Shape;383;p9"/>
              <p:cNvSpPr/>
              <p:nvPr/>
            </p:nvSpPr>
            <p:spPr>
              <a:xfrm>
                <a:off x="6745721" y="3693011"/>
                <a:ext cx="122482" cy="72113"/>
              </a:xfrm>
              <a:custGeom>
                <a:rect b="b" l="l" r="r" t="t"/>
                <a:pathLst>
                  <a:path extrusionOk="0" h="1960" w="3329">
                    <a:moveTo>
                      <a:pt x="2850" y="0"/>
                    </a:moveTo>
                    <a:cubicBezTo>
                      <a:pt x="2130" y="0"/>
                      <a:pt x="1429" y="214"/>
                      <a:pt x="824" y="611"/>
                    </a:cubicBezTo>
                    <a:cubicBezTo>
                      <a:pt x="440" y="859"/>
                      <a:pt x="79" y="1220"/>
                      <a:pt x="11" y="1660"/>
                    </a:cubicBezTo>
                    <a:cubicBezTo>
                      <a:pt x="0" y="1739"/>
                      <a:pt x="45" y="1818"/>
                      <a:pt x="113" y="1841"/>
                    </a:cubicBezTo>
                    <a:cubicBezTo>
                      <a:pt x="351" y="1920"/>
                      <a:pt x="599" y="1959"/>
                      <a:pt x="846" y="1959"/>
                    </a:cubicBezTo>
                    <a:cubicBezTo>
                      <a:pt x="1266" y="1959"/>
                      <a:pt x="1685" y="1846"/>
                      <a:pt x="2054" y="1626"/>
                    </a:cubicBezTo>
                    <a:cubicBezTo>
                      <a:pt x="2595" y="1322"/>
                      <a:pt x="2945" y="803"/>
                      <a:pt x="3273" y="250"/>
                    </a:cubicBezTo>
                    <a:cubicBezTo>
                      <a:pt x="3329" y="148"/>
                      <a:pt x="3261" y="24"/>
                      <a:pt x="3148" y="13"/>
                    </a:cubicBezTo>
                    <a:cubicBezTo>
                      <a:pt x="3049" y="4"/>
                      <a:pt x="2949" y="0"/>
                      <a:pt x="285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84" name="Google Shape;384;p9"/>
            <p:cNvGrpSpPr/>
            <p:nvPr/>
          </p:nvGrpSpPr>
          <p:grpSpPr>
            <a:xfrm>
              <a:off x="2036208" y="4365320"/>
              <a:ext cx="259473" cy="208245"/>
              <a:chOff x="5196707" y="4504607"/>
              <a:chExt cx="136889" cy="109868"/>
            </a:xfrm>
          </p:grpSpPr>
          <p:sp>
            <p:nvSpPr>
              <p:cNvPr id="385" name="Google Shape;385;p9"/>
              <p:cNvSpPr/>
              <p:nvPr/>
            </p:nvSpPr>
            <p:spPr>
              <a:xfrm>
                <a:off x="5262496" y="4504607"/>
                <a:ext cx="43515" cy="22603"/>
              </a:xfrm>
              <a:custGeom>
                <a:rect b="b" l="l" r="r" t="t"/>
                <a:pathLst>
                  <a:path extrusionOk="0" h="481" w="926">
                    <a:moveTo>
                      <a:pt x="338" y="1"/>
                    </a:moveTo>
                    <a:cubicBezTo>
                      <a:pt x="235" y="1"/>
                      <a:pt x="126" y="44"/>
                      <a:pt x="45" y="115"/>
                    </a:cubicBezTo>
                    <a:cubicBezTo>
                      <a:pt x="34" y="115"/>
                      <a:pt x="23" y="127"/>
                      <a:pt x="11" y="149"/>
                    </a:cubicBezTo>
                    <a:cubicBezTo>
                      <a:pt x="0" y="183"/>
                      <a:pt x="11" y="228"/>
                      <a:pt x="45" y="262"/>
                    </a:cubicBezTo>
                    <a:cubicBezTo>
                      <a:pt x="158" y="375"/>
                      <a:pt x="305" y="454"/>
                      <a:pt x="474" y="465"/>
                    </a:cubicBezTo>
                    <a:cubicBezTo>
                      <a:pt x="515" y="475"/>
                      <a:pt x="557" y="481"/>
                      <a:pt x="602" y="481"/>
                    </a:cubicBezTo>
                    <a:cubicBezTo>
                      <a:pt x="656" y="481"/>
                      <a:pt x="711" y="472"/>
                      <a:pt x="767" y="454"/>
                    </a:cubicBezTo>
                    <a:cubicBezTo>
                      <a:pt x="858" y="420"/>
                      <a:pt x="925" y="330"/>
                      <a:pt x="903" y="228"/>
                    </a:cubicBezTo>
                    <a:cubicBezTo>
                      <a:pt x="869" y="36"/>
                      <a:pt x="530" y="2"/>
                      <a:pt x="372" y="2"/>
                    </a:cubicBezTo>
                    <a:cubicBezTo>
                      <a:pt x="361" y="1"/>
                      <a:pt x="349" y="1"/>
                      <a:pt x="3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6" name="Google Shape;386;p9"/>
              <p:cNvSpPr/>
              <p:nvPr/>
            </p:nvSpPr>
            <p:spPr>
              <a:xfrm>
                <a:off x="5212637" y="4515838"/>
                <a:ext cx="43515" cy="22791"/>
              </a:xfrm>
              <a:custGeom>
                <a:rect b="b" l="l" r="r" t="t"/>
                <a:pathLst>
                  <a:path extrusionOk="0" h="485" w="926">
                    <a:moveTo>
                      <a:pt x="384" y="0"/>
                    </a:moveTo>
                    <a:cubicBezTo>
                      <a:pt x="271" y="0"/>
                      <a:pt x="147" y="34"/>
                      <a:pt x="57" y="113"/>
                    </a:cubicBezTo>
                    <a:cubicBezTo>
                      <a:pt x="0" y="147"/>
                      <a:pt x="0" y="226"/>
                      <a:pt x="57" y="260"/>
                    </a:cubicBezTo>
                    <a:cubicBezTo>
                      <a:pt x="170" y="384"/>
                      <a:pt x="316" y="452"/>
                      <a:pt x="474" y="463"/>
                    </a:cubicBezTo>
                    <a:cubicBezTo>
                      <a:pt x="520" y="478"/>
                      <a:pt x="566" y="484"/>
                      <a:pt x="612" y="484"/>
                    </a:cubicBezTo>
                    <a:cubicBezTo>
                      <a:pt x="667" y="484"/>
                      <a:pt x="723" y="475"/>
                      <a:pt x="779" y="463"/>
                    </a:cubicBezTo>
                    <a:cubicBezTo>
                      <a:pt x="869" y="418"/>
                      <a:pt x="926" y="328"/>
                      <a:pt x="914" y="226"/>
                    </a:cubicBezTo>
                    <a:cubicBezTo>
                      <a:pt x="880" y="46"/>
                      <a:pt x="542" y="12"/>
                      <a:pt x="3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7" name="Google Shape;387;p9"/>
              <p:cNvSpPr/>
              <p:nvPr/>
            </p:nvSpPr>
            <p:spPr>
              <a:xfrm>
                <a:off x="5290034" y="4542812"/>
                <a:ext cx="43562" cy="22650"/>
              </a:xfrm>
              <a:custGeom>
                <a:rect b="b" l="l" r="r" t="t"/>
                <a:pathLst>
                  <a:path extrusionOk="0" h="482" w="927">
                    <a:moveTo>
                      <a:pt x="338" y="0"/>
                    </a:moveTo>
                    <a:cubicBezTo>
                      <a:pt x="235" y="0"/>
                      <a:pt x="127" y="44"/>
                      <a:pt x="46" y="115"/>
                    </a:cubicBezTo>
                    <a:cubicBezTo>
                      <a:pt x="35" y="115"/>
                      <a:pt x="23" y="137"/>
                      <a:pt x="12" y="149"/>
                    </a:cubicBezTo>
                    <a:cubicBezTo>
                      <a:pt x="1" y="182"/>
                      <a:pt x="12" y="239"/>
                      <a:pt x="46" y="261"/>
                    </a:cubicBezTo>
                    <a:cubicBezTo>
                      <a:pt x="159" y="386"/>
                      <a:pt x="305" y="453"/>
                      <a:pt x="475" y="465"/>
                    </a:cubicBezTo>
                    <a:cubicBezTo>
                      <a:pt x="520" y="476"/>
                      <a:pt x="568" y="481"/>
                      <a:pt x="617" y="481"/>
                    </a:cubicBezTo>
                    <a:cubicBezTo>
                      <a:pt x="667" y="481"/>
                      <a:pt x="717" y="476"/>
                      <a:pt x="768" y="465"/>
                    </a:cubicBezTo>
                    <a:cubicBezTo>
                      <a:pt x="858" y="419"/>
                      <a:pt x="926" y="329"/>
                      <a:pt x="915" y="228"/>
                    </a:cubicBezTo>
                    <a:cubicBezTo>
                      <a:pt x="870" y="36"/>
                      <a:pt x="531" y="2"/>
                      <a:pt x="373" y="2"/>
                    </a:cubicBezTo>
                    <a:cubicBezTo>
                      <a:pt x="362" y="1"/>
                      <a:pt x="350" y="0"/>
                      <a:pt x="3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8" name="Google Shape;388;p9"/>
              <p:cNvSpPr/>
              <p:nvPr/>
            </p:nvSpPr>
            <p:spPr>
              <a:xfrm>
                <a:off x="5240222" y="4549673"/>
                <a:ext cx="43515" cy="22603"/>
              </a:xfrm>
              <a:custGeom>
                <a:rect b="b" l="l" r="r" t="t"/>
                <a:pathLst>
                  <a:path extrusionOk="0" h="481" w="926">
                    <a:moveTo>
                      <a:pt x="337" y="1"/>
                    </a:moveTo>
                    <a:cubicBezTo>
                      <a:pt x="234" y="1"/>
                      <a:pt x="126" y="43"/>
                      <a:pt x="45" y="104"/>
                    </a:cubicBezTo>
                    <a:cubicBezTo>
                      <a:pt x="34" y="115"/>
                      <a:pt x="23" y="127"/>
                      <a:pt x="11" y="149"/>
                    </a:cubicBezTo>
                    <a:cubicBezTo>
                      <a:pt x="0" y="183"/>
                      <a:pt x="11" y="228"/>
                      <a:pt x="45" y="262"/>
                    </a:cubicBezTo>
                    <a:cubicBezTo>
                      <a:pt x="158" y="375"/>
                      <a:pt x="305" y="454"/>
                      <a:pt x="474" y="465"/>
                    </a:cubicBezTo>
                    <a:cubicBezTo>
                      <a:pt x="515" y="475"/>
                      <a:pt x="557" y="481"/>
                      <a:pt x="602" y="481"/>
                    </a:cubicBezTo>
                    <a:cubicBezTo>
                      <a:pt x="656" y="481"/>
                      <a:pt x="712" y="473"/>
                      <a:pt x="767" y="454"/>
                    </a:cubicBezTo>
                    <a:cubicBezTo>
                      <a:pt x="858" y="420"/>
                      <a:pt x="925" y="319"/>
                      <a:pt x="914" y="217"/>
                    </a:cubicBezTo>
                    <a:cubicBezTo>
                      <a:pt x="869" y="36"/>
                      <a:pt x="530" y="3"/>
                      <a:pt x="372" y="3"/>
                    </a:cubicBezTo>
                    <a:cubicBezTo>
                      <a:pt x="361" y="1"/>
                      <a:pt x="349" y="1"/>
                      <a:pt x="3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9" name="Google Shape;389;p9"/>
              <p:cNvSpPr/>
              <p:nvPr/>
            </p:nvSpPr>
            <p:spPr>
              <a:xfrm>
                <a:off x="5261416" y="4591684"/>
                <a:ext cx="44079" cy="22791"/>
              </a:xfrm>
              <a:custGeom>
                <a:rect b="b" l="l" r="r" t="t"/>
                <a:pathLst>
                  <a:path extrusionOk="0" h="485" w="938">
                    <a:moveTo>
                      <a:pt x="395" y="0"/>
                    </a:moveTo>
                    <a:cubicBezTo>
                      <a:pt x="271" y="0"/>
                      <a:pt x="147" y="34"/>
                      <a:pt x="57" y="113"/>
                    </a:cubicBezTo>
                    <a:cubicBezTo>
                      <a:pt x="0" y="147"/>
                      <a:pt x="0" y="226"/>
                      <a:pt x="57" y="260"/>
                    </a:cubicBezTo>
                    <a:cubicBezTo>
                      <a:pt x="170" y="384"/>
                      <a:pt x="316" y="451"/>
                      <a:pt x="486" y="463"/>
                    </a:cubicBezTo>
                    <a:cubicBezTo>
                      <a:pt x="526" y="478"/>
                      <a:pt x="569" y="484"/>
                      <a:pt x="614" y="484"/>
                    </a:cubicBezTo>
                    <a:cubicBezTo>
                      <a:pt x="668" y="484"/>
                      <a:pt x="723" y="475"/>
                      <a:pt x="779" y="463"/>
                    </a:cubicBezTo>
                    <a:cubicBezTo>
                      <a:pt x="869" y="418"/>
                      <a:pt x="937" y="327"/>
                      <a:pt x="914" y="226"/>
                    </a:cubicBezTo>
                    <a:cubicBezTo>
                      <a:pt x="881" y="45"/>
                      <a:pt x="542" y="11"/>
                      <a:pt x="39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0" name="Google Shape;390;p9"/>
              <p:cNvSpPr/>
              <p:nvPr/>
            </p:nvSpPr>
            <p:spPr>
              <a:xfrm>
                <a:off x="5196707" y="4568329"/>
                <a:ext cx="42998" cy="22791"/>
              </a:xfrm>
              <a:custGeom>
                <a:rect b="b" l="l" r="r" t="t"/>
                <a:pathLst>
                  <a:path extrusionOk="0" h="485" w="915">
                    <a:moveTo>
                      <a:pt x="373" y="1"/>
                    </a:moveTo>
                    <a:cubicBezTo>
                      <a:pt x="249" y="1"/>
                      <a:pt x="136" y="34"/>
                      <a:pt x="46" y="113"/>
                    </a:cubicBezTo>
                    <a:cubicBezTo>
                      <a:pt x="35" y="125"/>
                      <a:pt x="23" y="136"/>
                      <a:pt x="12" y="147"/>
                    </a:cubicBezTo>
                    <a:cubicBezTo>
                      <a:pt x="1" y="192"/>
                      <a:pt x="12" y="238"/>
                      <a:pt x="46" y="260"/>
                    </a:cubicBezTo>
                    <a:cubicBezTo>
                      <a:pt x="159" y="384"/>
                      <a:pt x="305" y="452"/>
                      <a:pt x="463" y="463"/>
                    </a:cubicBezTo>
                    <a:cubicBezTo>
                      <a:pt x="509" y="478"/>
                      <a:pt x="555" y="485"/>
                      <a:pt x="601" y="485"/>
                    </a:cubicBezTo>
                    <a:cubicBezTo>
                      <a:pt x="657" y="485"/>
                      <a:pt x="712" y="476"/>
                      <a:pt x="768" y="463"/>
                    </a:cubicBezTo>
                    <a:cubicBezTo>
                      <a:pt x="858" y="418"/>
                      <a:pt x="915" y="328"/>
                      <a:pt x="904" y="226"/>
                    </a:cubicBezTo>
                    <a:cubicBezTo>
                      <a:pt x="870" y="46"/>
                      <a:pt x="531" y="12"/>
                      <a:pt x="37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91" name="Google Shape;391;p9"/>
            <p:cNvGrpSpPr/>
            <p:nvPr/>
          </p:nvGrpSpPr>
          <p:grpSpPr>
            <a:xfrm>
              <a:off x="7434545" y="4608495"/>
              <a:ext cx="259473" cy="208245"/>
              <a:chOff x="5196707" y="4504607"/>
              <a:chExt cx="136889" cy="109868"/>
            </a:xfrm>
          </p:grpSpPr>
          <p:sp>
            <p:nvSpPr>
              <p:cNvPr id="392" name="Google Shape;392;p9"/>
              <p:cNvSpPr/>
              <p:nvPr/>
            </p:nvSpPr>
            <p:spPr>
              <a:xfrm>
                <a:off x="5262496" y="4504607"/>
                <a:ext cx="43515" cy="22603"/>
              </a:xfrm>
              <a:custGeom>
                <a:rect b="b" l="l" r="r" t="t"/>
                <a:pathLst>
                  <a:path extrusionOk="0" h="481" w="926">
                    <a:moveTo>
                      <a:pt x="338" y="1"/>
                    </a:moveTo>
                    <a:cubicBezTo>
                      <a:pt x="235" y="1"/>
                      <a:pt x="126" y="44"/>
                      <a:pt x="45" y="115"/>
                    </a:cubicBezTo>
                    <a:cubicBezTo>
                      <a:pt x="34" y="115"/>
                      <a:pt x="23" y="127"/>
                      <a:pt x="11" y="149"/>
                    </a:cubicBezTo>
                    <a:cubicBezTo>
                      <a:pt x="0" y="183"/>
                      <a:pt x="11" y="228"/>
                      <a:pt x="45" y="262"/>
                    </a:cubicBezTo>
                    <a:cubicBezTo>
                      <a:pt x="158" y="375"/>
                      <a:pt x="305" y="454"/>
                      <a:pt x="474" y="465"/>
                    </a:cubicBezTo>
                    <a:cubicBezTo>
                      <a:pt x="515" y="475"/>
                      <a:pt x="557" y="481"/>
                      <a:pt x="602" y="481"/>
                    </a:cubicBezTo>
                    <a:cubicBezTo>
                      <a:pt x="656" y="481"/>
                      <a:pt x="711" y="472"/>
                      <a:pt x="767" y="454"/>
                    </a:cubicBezTo>
                    <a:cubicBezTo>
                      <a:pt x="858" y="420"/>
                      <a:pt x="925" y="330"/>
                      <a:pt x="903" y="228"/>
                    </a:cubicBezTo>
                    <a:cubicBezTo>
                      <a:pt x="869" y="36"/>
                      <a:pt x="530" y="2"/>
                      <a:pt x="372" y="2"/>
                    </a:cubicBezTo>
                    <a:cubicBezTo>
                      <a:pt x="361" y="1"/>
                      <a:pt x="349" y="1"/>
                      <a:pt x="3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3" name="Google Shape;393;p9"/>
              <p:cNvSpPr/>
              <p:nvPr/>
            </p:nvSpPr>
            <p:spPr>
              <a:xfrm>
                <a:off x="5212637" y="4515838"/>
                <a:ext cx="43515" cy="22791"/>
              </a:xfrm>
              <a:custGeom>
                <a:rect b="b" l="l" r="r" t="t"/>
                <a:pathLst>
                  <a:path extrusionOk="0" h="485" w="926">
                    <a:moveTo>
                      <a:pt x="384" y="0"/>
                    </a:moveTo>
                    <a:cubicBezTo>
                      <a:pt x="271" y="0"/>
                      <a:pt x="147" y="34"/>
                      <a:pt x="57" y="113"/>
                    </a:cubicBezTo>
                    <a:cubicBezTo>
                      <a:pt x="0" y="147"/>
                      <a:pt x="0" y="226"/>
                      <a:pt x="57" y="260"/>
                    </a:cubicBezTo>
                    <a:cubicBezTo>
                      <a:pt x="170" y="384"/>
                      <a:pt x="316" y="452"/>
                      <a:pt x="474" y="463"/>
                    </a:cubicBezTo>
                    <a:cubicBezTo>
                      <a:pt x="520" y="478"/>
                      <a:pt x="566" y="484"/>
                      <a:pt x="612" y="484"/>
                    </a:cubicBezTo>
                    <a:cubicBezTo>
                      <a:pt x="667" y="484"/>
                      <a:pt x="723" y="475"/>
                      <a:pt x="779" y="463"/>
                    </a:cubicBezTo>
                    <a:cubicBezTo>
                      <a:pt x="869" y="418"/>
                      <a:pt x="926" y="328"/>
                      <a:pt x="914" y="226"/>
                    </a:cubicBezTo>
                    <a:cubicBezTo>
                      <a:pt x="880" y="46"/>
                      <a:pt x="542" y="12"/>
                      <a:pt x="3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4" name="Google Shape;394;p9"/>
              <p:cNvSpPr/>
              <p:nvPr/>
            </p:nvSpPr>
            <p:spPr>
              <a:xfrm>
                <a:off x="5290034" y="4542812"/>
                <a:ext cx="43562" cy="22650"/>
              </a:xfrm>
              <a:custGeom>
                <a:rect b="b" l="l" r="r" t="t"/>
                <a:pathLst>
                  <a:path extrusionOk="0" h="482" w="927">
                    <a:moveTo>
                      <a:pt x="338" y="0"/>
                    </a:moveTo>
                    <a:cubicBezTo>
                      <a:pt x="235" y="0"/>
                      <a:pt x="127" y="44"/>
                      <a:pt x="46" y="115"/>
                    </a:cubicBezTo>
                    <a:cubicBezTo>
                      <a:pt x="35" y="115"/>
                      <a:pt x="23" y="137"/>
                      <a:pt x="12" y="149"/>
                    </a:cubicBezTo>
                    <a:cubicBezTo>
                      <a:pt x="1" y="182"/>
                      <a:pt x="12" y="239"/>
                      <a:pt x="46" y="261"/>
                    </a:cubicBezTo>
                    <a:cubicBezTo>
                      <a:pt x="159" y="386"/>
                      <a:pt x="305" y="453"/>
                      <a:pt x="475" y="465"/>
                    </a:cubicBezTo>
                    <a:cubicBezTo>
                      <a:pt x="520" y="476"/>
                      <a:pt x="568" y="481"/>
                      <a:pt x="617" y="481"/>
                    </a:cubicBezTo>
                    <a:cubicBezTo>
                      <a:pt x="667" y="481"/>
                      <a:pt x="717" y="476"/>
                      <a:pt x="768" y="465"/>
                    </a:cubicBezTo>
                    <a:cubicBezTo>
                      <a:pt x="858" y="419"/>
                      <a:pt x="926" y="329"/>
                      <a:pt x="915" y="228"/>
                    </a:cubicBezTo>
                    <a:cubicBezTo>
                      <a:pt x="870" y="36"/>
                      <a:pt x="531" y="2"/>
                      <a:pt x="373" y="2"/>
                    </a:cubicBezTo>
                    <a:cubicBezTo>
                      <a:pt x="362" y="1"/>
                      <a:pt x="350" y="0"/>
                      <a:pt x="3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5" name="Google Shape;395;p9"/>
              <p:cNvSpPr/>
              <p:nvPr/>
            </p:nvSpPr>
            <p:spPr>
              <a:xfrm>
                <a:off x="5240222" y="4549673"/>
                <a:ext cx="43515" cy="22603"/>
              </a:xfrm>
              <a:custGeom>
                <a:rect b="b" l="l" r="r" t="t"/>
                <a:pathLst>
                  <a:path extrusionOk="0" h="481" w="926">
                    <a:moveTo>
                      <a:pt x="337" y="1"/>
                    </a:moveTo>
                    <a:cubicBezTo>
                      <a:pt x="234" y="1"/>
                      <a:pt x="126" y="43"/>
                      <a:pt x="45" y="104"/>
                    </a:cubicBezTo>
                    <a:cubicBezTo>
                      <a:pt x="34" y="115"/>
                      <a:pt x="23" y="127"/>
                      <a:pt x="11" y="149"/>
                    </a:cubicBezTo>
                    <a:cubicBezTo>
                      <a:pt x="0" y="183"/>
                      <a:pt x="11" y="228"/>
                      <a:pt x="45" y="262"/>
                    </a:cubicBezTo>
                    <a:cubicBezTo>
                      <a:pt x="158" y="375"/>
                      <a:pt x="305" y="454"/>
                      <a:pt x="474" y="465"/>
                    </a:cubicBezTo>
                    <a:cubicBezTo>
                      <a:pt x="515" y="475"/>
                      <a:pt x="557" y="481"/>
                      <a:pt x="602" y="481"/>
                    </a:cubicBezTo>
                    <a:cubicBezTo>
                      <a:pt x="656" y="481"/>
                      <a:pt x="712" y="473"/>
                      <a:pt x="767" y="454"/>
                    </a:cubicBezTo>
                    <a:cubicBezTo>
                      <a:pt x="858" y="420"/>
                      <a:pt x="925" y="319"/>
                      <a:pt x="914" y="217"/>
                    </a:cubicBezTo>
                    <a:cubicBezTo>
                      <a:pt x="869" y="36"/>
                      <a:pt x="530" y="3"/>
                      <a:pt x="372" y="3"/>
                    </a:cubicBezTo>
                    <a:cubicBezTo>
                      <a:pt x="361" y="1"/>
                      <a:pt x="349" y="1"/>
                      <a:pt x="3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6" name="Google Shape;396;p9"/>
              <p:cNvSpPr/>
              <p:nvPr/>
            </p:nvSpPr>
            <p:spPr>
              <a:xfrm>
                <a:off x="5261416" y="4591684"/>
                <a:ext cx="44079" cy="22791"/>
              </a:xfrm>
              <a:custGeom>
                <a:rect b="b" l="l" r="r" t="t"/>
                <a:pathLst>
                  <a:path extrusionOk="0" h="485" w="938">
                    <a:moveTo>
                      <a:pt x="395" y="0"/>
                    </a:moveTo>
                    <a:cubicBezTo>
                      <a:pt x="271" y="0"/>
                      <a:pt x="147" y="34"/>
                      <a:pt x="57" y="113"/>
                    </a:cubicBezTo>
                    <a:cubicBezTo>
                      <a:pt x="0" y="147"/>
                      <a:pt x="0" y="226"/>
                      <a:pt x="57" y="260"/>
                    </a:cubicBezTo>
                    <a:cubicBezTo>
                      <a:pt x="170" y="384"/>
                      <a:pt x="316" y="451"/>
                      <a:pt x="486" y="463"/>
                    </a:cubicBezTo>
                    <a:cubicBezTo>
                      <a:pt x="526" y="478"/>
                      <a:pt x="569" y="484"/>
                      <a:pt x="614" y="484"/>
                    </a:cubicBezTo>
                    <a:cubicBezTo>
                      <a:pt x="668" y="484"/>
                      <a:pt x="723" y="475"/>
                      <a:pt x="779" y="463"/>
                    </a:cubicBezTo>
                    <a:cubicBezTo>
                      <a:pt x="869" y="418"/>
                      <a:pt x="937" y="327"/>
                      <a:pt x="914" y="226"/>
                    </a:cubicBezTo>
                    <a:cubicBezTo>
                      <a:pt x="881" y="45"/>
                      <a:pt x="542" y="11"/>
                      <a:pt x="39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7" name="Google Shape;397;p9"/>
              <p:cNvSpPr/>
              <p:nvPr/>
            </p:nvSpPr>
            <p:spPr>
              <a:xfrm>
                <a:off x="5196707" y="4568329"/>
                <a:ext cx="42998" cy="22791"/>
              </a:xfrm>
              <a:custGeom>
                <a:rect b="b" l="l" r="r" t="t"/>
                <a:pathLst>
                  <a:path extrusionOk="0" h="485" w="915">
                    <a:moveTo>
                      <a:pt x="373" y="1"/>
                    </a:moveTo>
                    <a:cubicBezTo>
                      <a:pt x="249" y="1"/>
                      <a:pt x="136" y="34"/>
                      <a:pt x="46" y="113"/>
                    </a:cubicBezTo>
                    <a:cubicBezTo>
                      <a:pt x="35" y="125"/>
                      <a:pt x="23" y="136"/>
                      <a:pt x="12" y="147"/>
                    </a:cubicBezTo>
                    <a:cubicBezTo>
                      <a:pt x="1" y="192"/>
                      <a:pt x="12" y="238"/>
                      <a:pt x="46" y="260"/>
                    </a:cubicBezTo>
                    <a:cubicBezTo>
                      <a:pt x="159" y="384"/>
                      <a:pt x="305" y="452"/>
                      <a:pt x="463" y="463"/>
                    </a:cubicBezTo>
                    <a:cubicBezTo>
                      <a:pt x="509" y="478"/>
                      <a:pt x="555" y="485"/>
                      <a:pt x="601" y="485"/>
                    </a:cubicBezTo>
                    <a:cubicBezTo>
                      <a:pt x="657" y="485"/>
                      <a:pt x="712" y="476"/>
                      <a:pt x="768" y="463"/>
                    </a:cubicBezTo>
                    <a:cubicBezTo>
                      <a:pt x="858" y="418"/>
                      <a:pt x="915" y="328"/>
                      <a:pt x="904" y="226"/>
                    </a:cubicBezTo>
                    <a:cubicBezTo>
                      <a:pt x="870" y="46"/>
                      <a:pt x="531" y="12"/>
                      <a:pt x="37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398" name="Google Shape;398;p9"/>
          <p:cNvGrpSpPr/>
          <p:nvPr/>
        </p:nvGrpSpPr>
        <p:grpSpPr>
          <a:xfrm>
            <a:off x="122141" y="75235"/>
            <a:ext cx="1185926" cy="1185594"/>
            <a:chOff x="1510831" y="915222"/>
            <a:chExt cx="536084" cy="535934"/>
          </a:xfrm>
        </p:grpSpPr>
        <p:sp>
          <p:nvSpPr>
            <p:cNvPr id="399" name="Google Shape;399;p9"/>
            <p:cNvSpPr/>
            <p:nvPr/>
          </p:nvSpPr>
          <p:spPr>
            <a:xfrm>
              <a:off x="1510831" y="915222"/>
              <a:ext cx="536084" cy="535934"/>
            </a:xfrm>
            <a:custGeom>
              <a:rect b="b" l="l" r="r" t="t"/>
              <a:pathLst>
                <a:path extrusionOk="0" h="14264" w="14268">
                  <a:moveTo>
                    <a:pt x="7136" y="0"/>
                  </a:moveTo>
                  <a:lnTo>
                    <a:pt x="6166" y="3525"/>
                  </a:lnTo>
                  <a:lnTo>
                    <a:pt x="3566" y="957"/>
                  </a:lnTo>
                  <a:lnTo>
                    <a:pt x="3566" y="957"/>
                  </a:lnTo>
                  <a:lnTo>
                    <a:pt x="4496" y="4496"/>
                  </a:lnTo>
                  <a:lnTo>
                    <a:pt x="4496" y="4496"/>
                  </a:lnTo>
                  <a:lnTo>
                    <a:pt x="957" y="3566"/>
                  </a:lnTo>
                  <a:lnTo>
                    <a:pt x="957" y="3566"/>
                  </a:lnTo>
                  <a:lnTo>
                    <a:pt x="3525" y="6166"/>
                  </a:lnTo>
                  <a:lnTo>
                    <a:pt x="0" y="7132"/>
                  </a:lnTo>
                  <a:lnTo>
                    <a:pt x="3525" y="8102"/>
                  </a:lnTo>
                  <a:lnTo>
                    <a:pt x="957" y="10702"/>
                  </a:lnTo>
                  <a:lnTo>
                    <a:pt x="4496" y="9772"/>
                  </a:lnTo>
                  <a:lnTo>
                    <a:pt x="3566" y="13311"/>
                  </a:lnTo>
                  <a:lnTo>
                    <a:pt x="6166" y="10742"/>
                  </a:lnTo>
                  <a:lnTo>
                    <a:pt x="7136" y="14263"/>
                  </a:lnTo>
                  <a:lnTo>
                    <a:pt x="8102" y="10742"/>
                  </a:lnTo>
                  <a:lnTo>
                    <a:pt x="10702" y="13311"/>
                  </a:lnTo>
                  <a:lnTo>
                    <a:pt x="9772" y="9772"/>
                  </a:lnTo>
                  <a:lnTo>
                    <a:pt x="13311" y="10702"/>
                  </a:lnTo>
                  <a:lnTo>
                    <a:pt x="10742" y="8102"/>
                  </a:lnTo>
                  <a:lnTo>
                    <a:pt x="14268" y="7132"/>
                  </a:lnTo>
                  <a:lnTo>
                    <a:pt x="10742" y="6166"/>
                  </a:lnTo>
                  <a:lnTo>
                    <a:pt x="13311" y="3566"/>
                  </a:lnTo>
                  <a:lnTo>
                    <a:pt x="13311" y="3566"/>
                  </a:lnTo>
                  <a:lnTo>
                    <a:pt x="9772" y="4496"/>
                  </a:lnTo>
                  <a:lnTo>
                    <a:pt x="10702" y="957"/>
                  </a:lnTo>
                  <a:lnTo>
                    <a:pt x="10702" y="957"/>
                  </a:lnTo>
                  <a:lnTo>
                    <a:pt x="8102" y="3525"/>
                  </a:lnTo>
                  <a:lnTo>
                    <a:pt x="713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9"/>
            <p:cNvSpPr/>
            <p:nvPr/>
          </p:nvSpPr>
          <p:spPr>
            <a:xfrm>
              <a:off x="1696511" y="1164323"/>
              <a:ext cx="30885" cy="30922"/>
            </a:xfrm>
            <a:custGeom>
              <a:rect b="b" l="l" r="r" t="t"/>
              <a:pathLst>
                <a:path extrusionOk="0" h="823" w="822">
                  <a:moveTo>
                    <a:pt x="411" y="1"/>
                  </a:moveTo>
                  <a:cubicBezTo>
                    <a:pt x="181" y="1"/>
                    <a:pt x="0" y="186"/>
                    <a:pt x="0" y="411"/>
                  </a:cubicBezTo>
                  <a:cubicBezTo>
                    <a:pt x="0" y="642"/>
                    <a:pt x="181" y="822"/>
                    <a:pt x="411" y="822"/>
                  </a:cubicBezTo>
                  <a:cubicBezTo>
                    <a:pt x="637" y="822"/>
                    <a:pt x="822" y="642"/>
                    <a:pt x="822" y="411"/>
                  </a:cubicBezTo>
                  <a:cubicBezTo>
                    <a:pt x="822" y="186"/>
                    <a:pt x="637" y="1"/>
                    <a:pt x="411" y="1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9"/>
            <p:cNvSpPr/>
            <p:nvPr/>
          </p:nvSpPr>
          <p:spPr>
            <a:xfrm>
              <a:off x="1844393" y="1164323"/>
              <a:ext cx="30885" cy="30922"/>
            </a:xfrm>
            <a:custGeom>
              <a:rect b="b" l="l" r="r" t="t"/>
              <a:pathLst>
                <a:path extrusionOk="0" h="823" w="822">
                  <a:moveTo>
                    <a:pt x="411" y="1"/>
                  </a:moveTo>
                  <a:cubicBezTo>
                    <a:pt x="185" y="1"/>
                    <a:pt x="0" y="186"/>
                    <a:pt x="0" y="411"/>
                  </a:cubicBezTo>
                  <a:cubicBezTo>
                    <a:pt x="0" y="642"/>
                    <a:pt x="185" y="822"/>
                    <a:pt x="411" y="822"/>
                  </a:cubicBezTo>
                  <a:cubicBezTo>
                    <a:pt x="637" y="822"/>
                    <a:pt x="822" y="642"/>
                    <a:pt x="822" y="411"/>
                  </a:cubicBezTo>
                  <a:cubicBezTo>
                    <a:pt x="822" y="186"/>
                    <a:pt x="637" y="1"/>
                    <a:pt x="411" y="1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2" name="Google Shape;402;p9"/>
            <p:cNvSpPr/>
            <p:nvPr/>
          </p:nvSpPr>
          <p:spPr>
            <a:xfrm>
              <a:off x="1754521" y="1187580"/>
              <a:ext cx="61957" cy="33590"/>
            </a:xfrm>
            <a:custGeom>
              <a:rect b="b" l="l" r="r" t="t"/>
              <a:pathLst>
                <a:path extrusionOk="0" h="894" w="1649">
                  <a:moveTo>
                    <a:pt x="1584" y="0"/>
                  </a:moveTo>
                  <a:cubicBezTo>
                    <a:pt x="1559" y="0"/>
                    <a:pt x="1534" y="16"/>
                    <a:pt x="1530" y="50"/>
                  </a:cubicBezTo>
                  <a:cubicBezTo>
                    <a:pt x="1526" y="76"/>
                    <a:pt x="1403" y="781"/>
                    <a:pt x="826" y="781"/>
                  </a:cubicBezTo>
                  <a:cubicBezTo>
                    <a:pt x="817" y="781"/>
                    <a:pt x="808" y="781"/>
                    <a:pt x="799" y="781"/>
                  </a:cubicBezTo>
                  <a:cubicBezTo>
                    <a:pt x="325" y="767"/>
                    <a:pt x="122" y="117"/>
                    <a:pt x="122" y="113"/>
                  </a:cubicBezTo>
                  <a:cubicBezTo>
                    <a:pt x="113" y="84"/>
                    <a:pt x="91" y="72"/>
                    <a:pt x="68" y="72"/>
                  </a:cubicBezTo>
                  <a:cubicBezTo>
                    <a:pt x="34" y="72"/>
                    <a:pt x="0" y="101"/>
                    <a:pt x="14" y="144"/>
                  </a:cubicBezTo>
                  <a:cubicBezTo>
                    <a:pt x="23" y="176"/>
                    <a:pt x="244" y="876"/>
                    <a:pt x="795" y="894"/>
                  </a:cubicBezTo>
                  <a:lnTo>
                    <a:pt x="826" y="894"/>
                  </a:lnTo>
                  <a:cubicBezTo>
                    <a:pt x="1499" y="894"/>
                    <a:pt x="1639" y="72"/>
                    <a:pt x="1643" y="68"/>
                  </a:cubicBezTo>
                  <a:cubicBezTo>
                    <a:pt x="1648" y="25"/>
                    <a:pt x="1615" y="0"/>
                    <a:pt x="1584" y="0"/>
                  </a:cubicBezTo>
                  <a:close/>
                </a:path>
              </a:pathLst>
            </a:custGeom>
            <a:solidFill>
              <a:srgbClr val="3803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0"/>
          <p:cNvSpPr txBox="1"/>
          <p:nvPr>
            <p:ph type="title"/>
          </p:nvPr>
        </p:nvSpPr>
        <p:spPr>
          <a:xfrm>
            <a:off x="715100" y="535000"/>
            <a:ext cx="77139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29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05" name="Google Shape;405;p10"/>
          <p:cNvSpPr/>
          <p:nvPr/>
        </p:nvSpPr>
        <p:spPr>
          <a:xfrm flipH="1">
            <a:off x="-139296" y="76404"/>
            <a:ext cx="1358758" cy="36862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10"/>
          <p:cNvSpPr/>
          <p:nvPr/>
        </p:nvSpPr>
        <p:spPr>
          <a:xfrm flipH="1" rot="10800000">
            <a:off x="7046674" y="4385973"/>
            <a:ext cx="2097338" cy="750777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10"/>
          <p:cNvSpPr/>
          <p:nvPr/>
        </p:nvSpPr>
        <p:spPr>
          <a:xfrm rot="10800000">
            <a:off x="8684" y="4248760"/>
            <a:ext cx="2476941" cy="886616"/>
          </a:xfrm>
          <a:custGeom>
            <a:rect b="b" l="l" r="r" t="t"/>
            <a:pathLst>
              <a:path extrusionOk="0" h="9373" w="26184">
                <a:moveTo>
                  <a:pt x="0" y="1"/>
                </a:moveTo>
                <a:cubicBezTo>
                  <a:pt x="707" y="1791"/>
                  <a:pt x="2548" y="3199"/>
                  <a:pt x="4471" y="3199"/>
                </a:cubicBezTo>
                <a:cubicBezTo>
                  <a:pt x="4759" y="3199"/>
                  <a:pt x="5048" y="3168"/>
                  <a:pt x="5335" y="3102"/>
                </a:cubicBezTo>
                <a:lnTo>
                  <a:pt x="5335" y="3102"/>
                </a:lnTo>
                <a:cubicBezTo>
                  <a:pt x="5123" y="5458"/>
                  <a:pt x="7195" y="7602"/>
                  <a:pt x="9524" y="8035"/>
                </a:cubicBezTo>
                <a:cubicBezTo>
                  <a:pt x="9905" y="8106"/>
                  <a:pt x="10289" y="8140"/>
                  <a:pt x="10672" y="8140"/>
                </a:cubicBezTo>
                <a:cubicBezTo>
                  <a:pt x="12623" y="8140"/>
                  <a:pt x="14560" y="7269"/>
                  <a:pt x="16118" y="6054"/>
                </a:cubicBezTo>
                <a:cubicBezTo>
                  <a:pt x="16773" y="7940"/>
                  <a:pt x="18664" y="9321"/>
                  <a:pt x="20659" y="9371"/>
                </a:cubicBezTo>
                <a:cubicBezTo>
                  <a:pt x="20696" y="9372"/>
                  <a:pt x="20733" y="9372"/>
                  <a:pt x="20771" y="9372"/>
                </a:cubicBezTo>
                <a:cubicBezTo>
                  <a:pt x="22727" y="9372"/>
                  <a:pt x="24627" y="8095"/>
                  <a:pt x="25358" y="6279"/>
                </a:cubicBezTo>
                <a:cubicBezTo>
                  <a:pt x="25620" y="6469"/>
                  <a:pt x="25895" y="6636"/>
                  <a:pt x="26184" y="6785"/>
                </a:cubicBezTo>
                <a:lnTo>
                  <a:pt x="261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10"/>
          <p:cNvSpPr/>
          <p:nvPr/>
        </p:nvSpPr>
        <p:spPr>
          <a:xfrm>
            <a:off x="-14" y="4388803"/>
            <a:ext cx="2560589" cy="753773"/>
          </a:xfrm>
          <a:custGeom>
            <a:rect b="b" l="l" r="r" t="t"/>
            <a:pathLst>
              <a:path extrusionOk="0" h="11309" w="38417">
                <a:moveTo>
                  <a:pt x="1878" y="1"/>
                </a:moveTo>
                <a:cubicBezTo>
                  <a:pt x="1394" y="1"/>
                  <a:pt x="911" y="85"/>
                  <a:pt x="452" y="250"/>
                </a:cubicBezTo>
                <a:cubicBezTo>
                  <a:pt x="298" y="304"/>
                  <a:pt x="149" y="372"/>
                  <a:pt x="1" y="449"/>
                </a:cubicBezTo>
                <a:lnTo>
                  <a:pt x="1" y="11309"/>
                </a:lnTo>
                <a:lnTo>
                  <a:pt x="38416" y="11309"/>
                </a:lnTo>
                <a:cubicBezTo>
                  <a:pt x="38317" y="11128"/>
                  <a:pt x="38200" y="10952"/>
                  <a:pt x="38073" y="10785"/>
                </a:cubicBezTo>
                <a:cubicBezTo>
                  <a:pt x="37021" y="9422"/>
                  <a:pt x="35342" y="8646"/>
                  <a:pt x="33645" y="8366"/>
                </a:cubicBezTo>
                <a:cubicBezTo>
                  <a:pt x="33122" y="8279"/>
                  <a:pt x="32592" y="8236"/>
                  <a:pt x="32062" y="8236"/>
                </a:cubicBezTo>
                <a:cubicBezTo>
                  <a:pt x="29703" y="8236"/>
                  <a:pt x="27342" y="9080"/>
                  <a:pt x="25543" y="10609"/>
                </a:cubicBezTo>
                <a:cubicBezTo>
                  <a:pt x="24613" y="9065"/>
                  <a:pt x="23160" y="7905"/>
                  <a:pt x="21445" y="7346"/>
                </a:cubicBezTo>
                <a:lnTo>
                  <a:pt x="21418" y="7332"/>
                </a:lnTo>
                <a:cubicBezTo>
                  <a:pt x="20704" y="7104"/>
                  <a:pt x="19961" y="6990"/>
                  <a:pt x="19216" y="6990"/>
                </a:cubicBezTo>
                <a:cubicBezTo>
                  <a:pt x="19136" y="6990"/>
                  <a:pt x="19056" y="6991"/>
                  <a:pt x="18976" y="6994"/>
                </a:cubicBezTo>
                <a:cubicBezTo>
                  <a:pt x="17238" y="7057"/>
                  <a:pt x="15518" y="7738"/>
                  <a:pt x="14232" y="8912"/>
                </a:cubicBezTo>
                <a:cubicBezTo>
                  <a:pt x="14092" y="7788"/>
                  <a:pt x="13690" y="6709"/>
                  <a:pt x="13068" y="5761"/>
                </a:cubicBezTo>
                <a:cubicBezTo>
                  <a:pt x="12404" y="4746"/>
                  <a:pt x="11510" y="3902"/>
                  <a:pt x="10454" y="3306"/>
                </a:cubicBezTo>
                <a:cubicBezTo>
                  <a:pt x="10414" y="3283"/>
                  <a:pt x="10368" y="3256"/>
                  <a:pt x="10328" y="3234"/>
                </a:cubicBezTo>
                <a:cubicBezTo>
                  <a:pt x="10192" y="3166"/>
                  <a:pt x="10057" y="3098"/>
                  <a:pt x="9917" y="3035"/>
                </a:cubicBezTo>
                <a:cubicBezTo>
                  <a:pt x="9292" y="2753"/>
                  <a:pt x="8575" y="2577"/>
                  <a:pt x="7883" y="2577"/>
                </a:cubicBezTo>
                <a:cubicBezTo>
                  <a:pt x="7102" y="2577"/>
                  <a:pt x="6353" y="2802"/>
                  <a:pt x="5810" y="3356"/>
                </a:cubicBezTo>
                <a:cubicBezTo>
                  <a:pt x="5629" y="2232"/>
                  <a:pt x="4934" y="1203"/>
                  <a:pt x="3977" y="598"/>
                </a:cubicBezTo>
                <a:cubicBezTo>
                  <a:pt x="3792" y="480"/>
                  <a:pt x="3598" y="381"/>
                  <a:pt x="3395" y="295"/>
                </a:cubicBezTo>
                <a:lnTo>
                  <a:pt x="3368" y="286"/>
                </a:lnTo>
                <a:cubicBezTo>
                  <a:pt x="3034" y="151"/>
                  <a:pt x="2682" y="61"/>
                  <a:pt x="2325" y="25"/>
                </a:cubicBezTo>
                <a:cubicBezTo>
                  <a:pt x="2176" y="9"/>
                  <a:pt x="2027" y="1"/>
                  <a:pt x="18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10"/>
          <p:cNvSpPr/>
          <p:nvPr/>
        </p:nvSpPr>
        <p:spPr>
          <a:xfrm>
            <a:off x="7672661" y="4077073"/>
            <a:ext cx="1471339" cy="1066431"/>
          </a:xfrm>
          <a:custGeom>
            <a:rect b="b" l="l" r="r" t="t"/>
            <a:pathLst>
              <a:path extrusionOk="0" h="12887" w="17780">
                <a:moveTo>
                  <a:pt x="17780" y="1"/>
                </a:moveTo>
                <a:cubicBezTo>
                  <a:pt x="17721" y="59"/>
                  <a:pt x="17662" y="118"/>
                  <a:pt x="17604" y="177"/>
                </a:cubicBezTo>
                <a:cubicBezTo>
                  <a:pt x="16209" y="1643"/>
                  <a:pt x="15415" y="3566"/>
                  <a:pt x="14751" y="5480"/>
                </a:cubicBezTo>
                <a:cubicBezTo>
                  <a:pt x="14317" y="5377"/>
                  <a:pt x="13876" y="5328"/>
                  <a:pt x="13435" y="5328"/>
                </a:cubicBezTo>
                <a:cubicBezTo>
                  <a:pt x="10718" y="5328"/>
                  <a:pt x="8014" y="7189"/>
                  <a:pt x="7218" y="9818"/>
                </a:cubicBezTo>
                <a:cubicBezTo>
                  <a:pt x="6738" y="9711"/>
                  <a:pt x="6249" y="9658"/>
                  <a:pt x="5759" y="9658"/>
                </a:cubicBezTo>
                <a:cubicBezTo>
                  <a:pt x="5438" y="9658"/>
                  <a:pt x="5117" y="9681"/>
                  <a:pt x="4799" y="9727"/>
                </a:cubicBezTo>
                <a:cubicBezTo>
                  <a:pt x="4713" y="9736"/>
                  <a:pt x="4632" y="9750"/>
                  <a:pt x="4550" y="9768"/>
                </a:cubicBezTo>
                <a:cubicBezTo>
                  <a:pt x="4334" y="9804"/>
                  <a:pt x="4122" y="9854"/>
                  <a:pt x="3909" y="9912"/>
                </a:cubicBezTo>
                <a:cubicBezTo>
                  <a:pt x="3693" y="9971"/>
                  <a:pt x="3481" y="10043"/>
                  <a:pt x="3268" y="10125"/>
                </a:cubicBezTo>
                <a:cubicBezTo>
                  <a:pt x="2916" y="10265"/>
                  <a:pt x="2578" y="10432"/>
                  <a:pt x="2253" y="10630"/>
                </a:cubicBezTo>
                <a:cubicBezTo>
                  <a:pt x="1332" y="11190"/>
                  <a:pt x="560" y="11966"/>
                  <a:pt x="1" y="12887"/>
                </a:cubicBezTo>
                <a:lnTo>
                  <a:pt x="17780" y="12887"/>
                </a:lnTo>
                <a:lnTo>
                  <a:pt x="1778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10" name="Google Shape;410;p10"/>
          <p:cNvGrpSpPr/>
          <p:nvPr/>
        </p:nvGrpSpPr>
        <p:grpSpPr>
          <a:xfrm>
            <a:off x="-4" y="4074175"/>
            <a:ext cx="890277" cy="1068654"/>
            <a:chOff x="-4" y="4074175"/>
            <a:chExt cx="890277" cy="1068654"/>
          </a:xfrm>
        </p:grpSpPr>
        <p:grpSp>
          <p:nvGrpSpPr>
            <p:cNvPr id="411" name="Google Shape;411;p10"/>
            <p:cNvGrpSpPr/>
            <p:nvPr/>
          </p:nvGrpSpPr>
          <p:grpSpPr>
            <a:xfrm>
              <a:off x="-4" y="4074175"/>
              <a:ext cx="460938" cy="960744"/>
              <a:chOff x="3760846" y="3248636"/>
              <a:chExt cx="347826" cy="724981"/>
            </a:xfrm>
          </p:grpSpPr>
          <p:sp>
            <p:nvSpPr>
              <p:cNvPr id="412" name="Google Shape;412;p10"/>
              <p:cNvSpPr/>
              <p:nvPr/>
            </p:nvSpPr>
            <p:spPr>
              <a:xfrm>
                <a:off x="3850448" y="3248636"/>
                <a:ext cx="258224" cy="326660"/>
              </a:xfrm>
              <a:custGeom>
                <a:rect b="b" l="l" r="r" t="t"/>
                <a:pathLst>
                  <a:path extrusionOk="0" h="6482" w="5124">
                    <a:moveTo>
                      <a:pt x="1960" y="0"/>
                    </a:moveTo>
                    <a:cubicBezTo>
                      <a:pt x="1725" y="131"/>
                      <a:pt x="1504" y="284"/>
                      <a:pt x="1301" y="456"/>
                    </a:cubicBezTo>
                    <a:cubicBezTo>
                      <a:pt x="1260" y="492"/>
                      <a:pt x="1224" y="524"/>
                      <a:pt x="1188" y="555"/>
                    </a:cubicBezTo>
                    <a:cubicBezTo>
                      <a:pt x="542" y="1147"/>
                      <a:pt x="91" y="1936"/>
                      <a:pt x="32" y="2803"/>
                    </a:cubicBezTo>
                    <a:cubicBezTo>
                      <a:pt x="1" y="3336"/>
                      <a:pt x="109" y="3864"/>
                      <a:pt x="181" y="4396"/>
                    </a:cubicBezTo>
                    <a:lnTo>
                      <a:pt x="186" y="4423"/>
                    </a:lnTo>
                    <a:cubicBezTo>
                      <a:pt x="253" y="4929"/>
                      <a:pt x="280" y="5444"/>
                      <a:pt x="276" y="5954"/>
                    </a:cubicBezTo>
                    <a:lnTo>
                      <a:pt x="276" y="6053"/>
                    </a:lnTo>
                    <a:lnTo>
                      <a:pt x="271" y="6175"/>
                    </a:lnTo>
                    <a:cubicBezTo>
                      <a:pt x="271" y="6215"/>
                      <a:pt x="267" y="6256"/>
                      <a:pt x="267" y="6297"/>
                    </a:cubicBezTo>
                    <a:lnTo>
                      <a:pt x="267" y="6342"/>
                    </a:lnTo>
                    <a:cubicBezTo>
                      <a:pt x="262" y="6387"/>
                      <a:pt x="262" y="6437"/>
                      <a:pt x="258" y="6482"/>
                    </a:cubicBezTo>
                    <a:cubicBezTo>
                      <a:pt x="280" y="6455"/>
                      <a:pt x="308" y="6423"/>
                      <a:pt x="330" y="6396"/>
                    </a:cubicBezTo>
                    <a:lnTo>
                      <a:pt x="371" y="6351"/>
                    </a:lnTo>
                    <a:cubicBezTo>
                      <a:pt x="398" y="6319"/>
                      <a:pt x="425" y="6292"/>
                      <a:pt x="452" y="6261"/>
                    </a:cubicBezTo>
                    <a:cubicBezTo>
                      <a:pt x="484" y="6229"/>
                      <a:pt x="511" y="6197"/>
                      <a:pt x="538" y="6170"/>
                    </a:cubicBezTo>
                    <a:cubicBezTo>
                      <a:pt x="596" y="6112"/>
                      <a:pt x="660" y="6053"/>
                      <a:pt x="723" y="5999"/>
                    </a:cubicBezTo>
                    <a:cubicBezTo>
                      <a:pt x="750" y="5976"/>
                      <a:pt x="786" y="5940"/>
                      <a:pt x="813" y="5917"/>
                    </a:cubicBezTo>
                    <a:cubicBezTo>
                      <a:pt x="840" y="5895"/>
                      <a:pt x="872" y="5872"/>
                      <a:pt x="899" y="5850"/>
                    </a:cubicBezTo>
                    <a:lnTo>
                      <a:pt x="917" y="5836"/>
                    </a:lnTo>
                    <a:cubicBezTo>
                      <a:pt x="935" y="5823"/>
                      <a:pt x="948" y="5809"/>
                      <a:pt x="967" y="5796"/>
                    </a:cubicBezTo>
                    <a:lnTo>
                      <a:pt x="1034" y="5746"/>
                    </a:lnTo>
                    <a:cubicBezTo>
                      <a:pt x="1043" y="5737"/>
                      <a:pt x="1057" y="5732"/>
                      <a:pt x="1066" y="5723"/>
                    </a:cubicBezTo>
                    <a:cubicBezTo>
                      <a:pt x="1088" y="5705"/>
                      <a:pt x="1111" y="5692"/>
                      <a:pt x="1134" y="5674"/>
                    </a:cubicBezTo>
                    <a:cubicBezTo>
                      <a:pt x="1152" y="5665"/>
                      <a:pt x="1165" y="5651"/>
                      <a:pt x="1179" y="5642"/>
                    </a:cubicBezTo>
                    <a:cubicBezTo>
                      <a:pt x="1201" y="5629"/>
                      <a:pt x="1219" y="5615"/>
                      <a:pt x="1242" y="5602"/>
                    </a:cubicBezTo>
                    <a:lnTo>
                      <a:pt x="1292" y="5570"/>
                    </a:lnTo>
                    <a:cubicBezTo>
                      <a:pt x="1314" y="5556"/>
                      <a:pt x="1337" y="5543"/>
                      <a:pt x="1359" y="5529"/>
                    </a:cubicBezTo>
                    <a:lnTo>
                      <a:pt x="1400" y="5507"/>
                    </a:lnTo>
                    <a:cubicBezTo>
                      <a:pt x="1422" y="5489"/>
                      <a:pt x="1445" y="5480"/>
                      <a:pt x="1472" y="5462"/>
                    </a:cubicBezTo>
                    <a:cubicBezTo>
                      <a:pt x="1504" y="5444"/>
                      <a:pt x="1540" y="5426"/>
                      <a:pt x="1567" y="5407"/>
                    </a:cubicBezTo>
                    <a:cubicBezTo>
                      <a:pt x="1589" y="5394"/>
                      <a:pt x="1621" y="5380"/>
                      <a:pt x="1648" y="5367"/>
                    </a:cubicBezTo>
                    <a:lnTo>
                      <a:pt x="1743" y="5317"/>
                    </a:lnTo>
                    <a:lnTo>
                      <a:pt x="1856" y="5258"/>
                    </a:lnTo>
                    <a:cubicBezTo>
                      <a:pt x="1901" y="5240"/>
                      <a:pt x="1942" y="5222"/>
                      <a:pt x="1987" y="5204"/>
                    </a:cubicBezTo>
                    <a:cubicBezTo>
                      <a:pt x="2041" y="5177"/>
                      <a:pt x="2095" y="5155"/>
                      <a:pt x="2149" y="5132"/>
                    </a:cubicBezTo>
                    <a:cubicBezTo>
                      <a:pt x="2470" y="5010"/>
                      <a:pt x="2804" y="4920"/>
                      <a:pt x="3115" y="4780"/>
                    </a:cubicBezTo>
                    <a:cubicBezTo>
                      <a:pt x="3864" y="4446"/>
                      <a:pt x="4433" y="3746"/>
                      <a:pt x="4803" y="2975"/>
                    </a:cubicBezTo>
                    <a:cubicBezTo>
                      <a:pt x="4821" y="2938"/>
                      <a:pt x="4839" y="2907"/>
                      <a:pt x="4853" y="2871"/>
                    </a:cubicBezTo>
                    <a:cubicBezTo>
                      <a:pt x="4961" y="2632"/>
                      <a:pt x="5051" y="2388"/>
                      <a:pt x="5124" y="2140"/>
                    </a:cubicBezTo>
                    <a:cubicBezTo>
                      <a:pt x="4289" y="1156"/>
                      <a:pt x="3169" y="456"/>
                      <a:pt x="196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3" name="Google Shape;413;p10"/>
              <p:cNvSpPr/>
              <p:nvPr/>
            </p:nvSpPr>
            <p:spPr>
              <a:xfrm>
                <a:off x="3896861" y="3271818"/>
                <a:ext cx="198153" cy="187721"/>
              </a:xfrm>
              <a:custGeom>
                <a:rect b="b" l="l" r="r" t="t"/>
                <a:pathLst>
                  <a:path extrusionOk="0" h="3725" w="3932">
                    <a:moveTo>
                      <a:pt x="384" y="1"/>
                    </a:moveTo>
                    <a:cubicBezTo>
                      <a:pt x="343" y="37"/>
                      <a:pt x="307" y="68"/>
                      <a:pt x="271" y="100"/>
                    </a:cubicBezTo>
                    <a:cubicBezTo>
                      <a:pt x="339" y="104"/>
                      <a:pt x="411" y="122"/>
                      <a:pt x="474" y="158"/>
                    </a:cubicBezTo>
                    <a:cubicBezTo>
                      <a:pt x="673" y="276"/>
                      <a:pt x="714" y="547"/>
                      <a:pt x="723" y="700"/>
                    </a:cubicBezTo>
                    <a:cubicBezTo>
                      <a:pt x="745" y="1102"/>
                      <a:pt x="628" y="1499"/>
                      <a:pt x="519" y="1797"/>
                    </a:cubicBezTo>
                    <a:cubicBezTo>
                      <a:pt x="429" y="2063"/>
                      <a:pt x="316" y="2330"/>
                      <a:pt x="204" y="2587"/>
                    </a:cubicBezTo>
                    <a:cubicBezTo>
                      <a:pt x="127" y="2736"/>
                      <a:pt x="55" y="2885"/>
                      <a:pt x="0" y="3043"/>
                    </a:cubicBezTo>
                    <a:lnTo>
                      <a:pt x="104" y="3083"/>
                    </a:lnTo>
                    <a:cubicBezTo>
                      <a:pt x="172" y="2939"/>
                      <a:pt x="240" y="2790"/>
                      <a:pt x="307" y="2636"/>
                    </a:cubicBezTo>
                    <a:cubicBezTo>
                      <a:pt x="533" y="2212"/>
                      <a:pt x="840" y="1838"/>
                      <a:pt x="1210" y="1535"/>
                    </a:cubicBezTo>
                    <a:cubicBezTo>
                      <a:pt x="1341" y="1418"/>
                      <a:pt x="1499" y="1328"/>
                      <a:pt x="1666" y="1273"/>
                    </a:cubicBezTo>
                    <a:cubicBezTo>
                      <a:pt x="1719" y="1257"/>
                      <a:pt x="1773" y="1249"/>
                      <a:pt x="1826" y="1249"/>
                    </a:cubicBezTo>
                    <a:cubicBezTo>
                      <a:pt x="1938" y="1249"/>
                      <a:pt x="2048" y="1284"/>
                      <a:pt x="2140" y="1355"/>
                    </a:cubicBezTo>
                    <a:cubicBezTo>
                      <a:pt x="2257" y="1463"/>
                      <a:pt x="2316" y="1616"/>
                      <a:pt x="2307" y="1774"/>
                    </a:cubicBezTo>
                    <a:cubicBezTo>
                      <a:pt x="2298" y="1941"/>
                      <a:pt x="2262" y="2104"/>
                      <a:pt x="2194" y="2262"/>
                    </a:cubicBezTo>
                    <a:cubicBezTo>
                      <a:pt x="2009" y="2754"/>
                      <a:pt x="1761" y="3228"/>
                      <a:pt x="1458" y="3661"/>
                    </a:cubicBezTo>
                    <a:lnTo>
                      <a:pt x="1549" y="3724"/>
                    </a:lnTo>
                    <a:cubicBezTo>
                      <a:pt x="1973" y="3124"/>
                      <a:pt x="2420" y="2749"/>
                      <a:pt x="2916" y="2569"/>
                    </a:cubicBezTo>
                    <a:cubicBezTo>
                      <a:pt x="3099" y="2502"/>
                      <a:pt x="3293" y="2468"/>
                      <a:pt x="3487" y="2468"/>
                    </a:cubicBezTo>
                    <a:cubicBezTo>
                      <a:pt x="3620" y="2468"/>
                      <a:pt x="3752" y="2484"/>
                      <a:pt x="3882" y="2515"/>
                    </a:cubicBezTo>
                    <a:cubicBezTo>
                      <a:pt x="3900" y="2483"/>
                      <a:pt x="3918" y="2447"/>
                      <a:pt x="3932" y="2415"/>
                    </a:cubicBezTo>
                    <a:cubicBezTo>
                      <a:pt x="3783" y="2375"/>
                      <a:pt x="3631" y="2355"/>
                      <a:pt x="3478" y="2355"/>
                    </a:cubicBezTo>
                    <a:cubicBezTo>
                      <a:pt x="3274" y="2355"/>
                      <a:pt x="3069" y="2391"/>
                      <a:pt x="2876" y="2460"/>
                    </a:cubicBezTo>
                    <a:cubicBezTo>
                      <a:pt x="2528" y="2596"/>
                      <a:pt x="2212" y="2799"/>
                      <a:pt x="1950" y="3070"/>
                    </a:cubicBezTo>
                    <a:cubicBezTo>
                      <a:pt x="2086" y="2817"/>
                      <a:pt x="2203" y="2560"/>
                      <a:pt x="2302" y="2298"/>
                    </a:cubicBezTo>
                    <a:cubicBezTo>
                      <a:pt x="2370" y="2131"/>
                      <a:pt x="2415" y="1955"/>
                      <a:pt x="2424" y="1774"/>
                    </a:cubicBezTo>
                    <a:cubicBezTo>
                      <a:pt x="2433" y="1580"/>
                      <a:pt x="2357" y="1395"/>
                      <a:pt x="2212" y="1264"/>
                    </a:cubicBezTo>
                    <a:cubicBezTo>
                      <a:pt x="2101" y="1181"/>
                      <a:pt x="1964" y="1138"/>
                      <a:pt x="1826" y="1138"/>
                    </a:cubicBezTo>
                    <a:cubicBezTo>
                      <a:pt x="1763" y="1138"/>
                      <a:pt x="1700" y="1147"/>
                      <a:pt x="1639" y="1165"/>
                    </a:cubicBezTo>
                    <a:cubicBezTo>
                      <a:pt x="1454" y="1224"/>
                      <a:pt x="1287" y="1323"/>
                      <a:pt x="1138" y="1449"/>
                    </a:cubicBezTo>
                    <a:cubicBezTo>
                      <a:pt x="921" y="1630"/>
                      <a:pt x="718" y="1833"/>
                      <a:pt x="547" y="2059"/>
                    </a:cubicBezTo>
                    <a:cubicBezTo>
                      <a:pt x="574" y="1982"/>
                      <a:pt x="601" y="1905"/>
                      <a:pt x="628" y="1833"/>
                    </a:cubicBezTo>
                    <a:cubicBezTo>
                      <a:pt x="736" y="1522"/>
                      <a:pt x="858" y="1111"/>
                      <a:pt x="835" y="691"/>
                    </a:cubicBezTo>
                    <a:cubicBezTo>
                      <a:pt x="826" y="520"/>
                      <a:pt x="772" y="204"/>
                      <a:pt x="533" y="59"/>
                    </a:cubicBezTo>
                    <a:cubicBezTo>
                      <a:pt x="483" y="32"/>
                      <a:pt x="434" y="14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4" name="Google Shape;414;p10"/>
              <p:cNvSpPr/>
              <p:nvPr/>
            </p:nvSpPr>
            <p:spPr>
              <a:xfrm>
                <a:off x="3860023" y="3471532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0"/>
                    </a:moveTo>
                    <a:cubicBezTo>
                      <a:pt x="90" y="687"/>
                      <a:pt x="113" y="1377"/>
                      <a:pt x="68" y="2063"/>
                    </a:cubicBezTo>
                    <a:cubicBezTo>
                      <a:pt x="519" y="1499"/>
                      <a:pt x="1129" y="1070"/>
                      <a:pt x="1797" y="781"/>
                    </a:cubicBezTo>
                    <a:cubicBezTo>
                      <a:pt x="1792" y="759"/>
                      <a:pt x="1783" y="736"/>
                      <a:pt x="1770" y="714"/>
                    </a:cubicBezTo>
                    <a:cubicBezTo>
                      <a:pt x="1704" y="591"/>
                      <a:pt x="1564" y="545"/>
                      <a:pt x="1419" y="545"/>
                    </a:cubicBezTo>
                    <a:cubicBezTo>
                      <a:pt x="1356" y="545"/>
                      <a:pt x="1292" y="554"/>
                      <a:pt x="1232" y="569"/>
                    </a:cubicBezTo>
                    <a:cubicBezTo>
                      <a:pt x="822" y="682"/>
                      <a:pt x="483" y="980"/>
                      <a:pt x="330" y="1377"/>
                    </a:cubicBezTo>
                    <a:cubicBezTo>
                      <a:pt x="361" y="1084"/>
                      <a:pt x="343" y="790"/>
                      <a:pt x="280" y="501"/>
                    </a:cubicBezTo>
                    <a:cubicBezTo>
                      <a:pt x="248" y="357"/>
                      <a:pt x="167" y="73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5" name="Google Shape;415;p10"/>
              <p:cNvSpPr/>
              <p:nvPr/>
            </p:nvSpPr>
            <p:spPr>
              <a:xfrm>
                <a:off x="3771984" y="3556397"/>
                <a:ext cx="100336" cy="417220"/>
              </a:xfrm>
              <a:custGeom>
                <a:rect b="b" l="l" r="r" t="t"/>
                <a:pathLst>
                  <a:path extrusionOk="0" h="8279" w="1991">
                    <a:moveTo>
                      <a:pt x="1883" y="0"/>
                    </a:moveTo>
                    <a:cubicBezTo>
                      <a:pt x="1084" y="2654"/>
                      <a:pt x="253" y="5398"/>
                      <a:pt x="0" y="8265"/>
                    </a:cubicBezTo>
                    <a:lnTo>
                      <a:pt x="113" y="8278"/>
                    </a:lnTo>
                    <a:cubicBezTo>
                      <a:pt x="366" y="5421"/>
                      <a:pt x="1192" y="2681"/>
                      <a:pt x="1991" y="32"/>
                    </a:cubicBezTo>
                    <a:lnTo>
                      <a:pt x="188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6" name="Google Shape;416;p10"/>
              <p:cNvSpPr/>
              <p:nvPr/>
            </p:nvSpPr>
            <p:spPr>
              <a:xfrm>
                <a:off x="3760846" y="3571364"/>
                <a:ext cx="50546" cy="209089"/>
              </a:xfrm>
              <a:custGeom>
                <a:rect b="b" l="l" r="r" t="t"/>
                <a:pathLst>
                  <a:path extrusionOk="0" h="4149" w="1003">
                    <a:moveTo>
                      <a:pt x="0" y="1"/>
                    </a:moveTo>
                    <a:lnTo>
                      <a:pt x="0" y="1991"/>
                    </a:lnTo>
                    <a:cubicBezTo>
                      <a:pt x="54" y="2127"/>
                      <a:pt x="118" y="2258"/>
                      <a:pt x="185" y="2384"/>
                    </a:cubicBezTo>
                    <a:cubicBezTo>
                      <a:pt x="388" y="2759"/>
                      <a:pt x="641" y="3106"/>
                      <a:pt x="795" y="3499"/>
                    </a:cubicBezTo>
                    <a:cubicBezTo>
                      <a:pt x="849" y="3643"/>
                      <a:pt x="889" y="3788"/>
                      <a:pt x="917" y="3932"/>
                    </a:cubicBezTo>
                    <a:cubicBezTo>
                      <a:pt x="930" y="4005"/>
                      <a:pt x="939" y="4077"/>
                      <a:pt x="944" y="4149"/>
                    </a:cubicBezTo>
                    <a:cubicBezTo>
                      <a:pt x="948" y="4023"/>
                      <a:pt x="953" y="3896"/>
                      <a:pt x="957" y="3765"/>
                    </a:cubicBezTo>
                    <a:cubicBezTo>
                      <a:pt x="980" y="3111"/>
                      <a:pt x="1002" y="2393"/>
                      <a:pt x="889" y="1793"/>
                    </a:cubicBezTo>
                    <a:cubicBezTo>
                      <a:pt x="763" y="1134"/>
                      <a:pt x="461" y="48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7" name="Google Shape;417;p10"/>
              <p:cNvSpPr/>
              <p:nvPr/>
            </p:nvSpPr>
            <p:spPr>
              <a:xfrm>
                <a:off x="3830441" y="3601752"/>
                <a:ext cx="146297" cy="94843"/>
              </a:xfrm>
              <a:custGeom>
                <a:rect b="b" l="l" r="r" t="t"/>
                <a:pathLst>
                  <a:path extrusionOk="0" h="1882" w="2903">
                    <a:moveTo>
                      <a:pt x="2717" y="1"/>
                    </a:moveTo>
                    <a:cubicBezTo>
                      <a:pt x="1591" y="1"/>
                      <a:pt x="480" y="691"/>
                      <a:pt x="0" y="1709"/>
                    </a:cubicBezTo>
                    <a:cubicBezTo>
                      <a:pt x="295" y="1735"/>
                      <a:pt x="556" y="1881"/>
                      <a:pt x="848" y="1881"/>
                    </a:cubicBezTo>
                    <a:cubicBezTo>
                      <a:pt x="860" y="1881"/>
                      <a:pt x="873" y="1881"/>
                      <a:pt x="885" y="1880"/>
                    </a:cubicBezTo>
                    <a:cubicBezTo>
                      <a:pt x="1174" y="1871"/>
                      <a:pt x="1467" y="1840"/>
                      <a:pt x="1729" y="1727"/>
                    </a:cubicBezTo>
                    <a:cubicBezTo>
                      <a:pt x="2068" y="1583"/>
                      <a:pt x="2329" y="1312"/>
                      <a:pt x="2519" y="1000"/>
                    </a:cubicBezTo>
                    <a:cubicBezTo>
                      <a:pt x="2709" y="693"/>
                      <a:pt x="2799" y="355"/>
                      <a:pt x="2903" y="7"/>
                    </a:cubicBezTo>
                    <a:cubicBezTo>
                      <a:pt x="2841" y="3"/>
                      <a:pt x="2779" y="1"/>
                      <a:pt x="27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18" name="Google Shape;418;p10"/>
            <p:cNvGrpSpPr/>
            <p:nvPr/>
          </p:nvGrpSpPr>
          <p:grpSpPr>
            <a:xfrm>
              <a:off x="458951" y="4588620"/>
              <a:ext cx="431321" cy="554209"/>
              <a:chOff x="4660440" y="3052752"/>
              <a:chExt cx="368084" cy="472955"/>
            </a:xfrm>
          </p:grpSpPr>
          <p:sp>
            <p:nvSpPr>
              <p:cNvPr id="419" name="Google Shape;419;p10"/>
              <p:cNvSpPr/>
              <p:nvPr/>
            </p:nvSpPr>
            <p:spPr>
              <a:xfrm>
                <a:off x="4770300" y="3052752"/>
                <a:ext cx="258224" cy="326912"/>
              </a:xfrm>
              <a:custGeom>
                <a:rect b="b" l="l" r="r" t="t"/>
                <a:pathLst>
                  <a:path extrusionOk="0" h="6487" w="5124">
                    <a:moveTo>
                      <a:pt x="1960" y="1"/>
                    </a:moveTo>
                    <a:cubicBezTo>
                      <a:pt x="1725" y="132"/>
                      <a:pt x="1508" y="285"/>
                      <a:pt x="1301" y="461"/>
                    </a:cubicBezTo>
                    <a:cubicBezTo>
                      <a:pt x="1265" y="493"/>
                      <a:pt x="1224" y="524"/>
                      <a:pt x="1188" y="561"/>
                    </a:cubicBezTo>
                    <a:cubicBezTo>
                      <a:pt x="542" y="1147"/>
                      <a:pt x="91" y="1942"/>
                      <a:pt x="37" y="2804"/>
                    </a:cubicBezTo>
                    <a:cubicBezTo>
                      <a:pt x="1" y="3336"/>
                      <a:pt x="114" y="3869"/>
                      <a:pt x="181" y="4397"/>
                    </a:cubicBezTo>
                    <a:lnTo>
                      <a:pt x="186" y="4424"/>
                    </a:lnTo>
                    <a:cubicBezTo>
                      <a:pt x="254" y="4934"/>
                      <a:pt x="285" y="5444"/>
                      <a:pt x="276" y="5959"/>
                    </a:cubicBezTo>
                    <a:lnTo>
                      <a:pt x="276" y="6058"/>
                    </a:lnTo>
                    <a:lnTo>
                      <a:pt x="272" y="6180"/>
                    </a:lnTo>
                    <a:cubicBezTo>
                      <a:pt x="272" y="6221"/>
                      <a:pt x="267" y="6261"/>
                      <a:pt x="267" y="6302"/>
                    </a:cubicBezTo>
                    <a:lnTo>
                      <a:pt x="267" y="6343"/>
                    </a:lnTo>
                    <a:cubicBezTo>
                      <a:pt x="267" y="6392"/>
                      <a:pt x="263" y="6437"/>
                      <a:pt x="263" y="6487"/>
                    </a:cubicBezTo>
                    <a:cubicBezTo>
                      <a:pt x="285" y="6455"/>
                      <a:pt x="308" y="6428"/>
                      <a:pt x="335" y="6401"/>
                    </a:cubicBezTo>
                    <a:lnTo>
                      <a:pt x="371" y="6356"/>
                    </a:lnTo>
                    <a:cubicBezTo>
                      <a:pt x="398" y="6324"/>
                      <a:pt x="425" y="6293"/>
                      <a:pt x="457" y="6261"/>
                    </a:cubicBezTo>
                    <a:cubicBezTo>
                      <a:pt x="484" y="6234"/>
                      <a:pt x="511" y="6203"/>
                      <a:pt x="542" y="6171"/>
                    </a:cubicBezTo>
                    <a:cubicBezTo>
                      <a:pt x="601" y="6112"/>
                      <a:pt x="660" y="6058"/>
                      <a:pt x="723" y="6004"/>
                    </a:cubicBezTo>
                    <a:cubicBezTo>
                      <a:pt x="755" y="5977"/>
                      <a:pt x="791" y="5945"/>
                      <a:pt x="818" y="5923"/>
                    </a:cubicBezTo>
                    <a:cubicBezTo>
                      <a:pt x="845" y="5900"/>
                      <a:pt x="872" y="5873"/>
                      <a:pt x="899" y="5855"/>
                    </a:cubicBezTo>
                    <a:lnTo>
                      <a:pt x="917" y="5837"/>
                    </a:lnTo>
                    <a:cubicBezTo>
                      <a:pt x="935" y="5823"/>
                      <a:pt x="949" y="5814"/>
                      <a:pt x="967" y="5801"/>
                    </a:cubicBezTo>
                    <a:lnTo>
                      <a:pt x="1034" y="5751"/>
                    </a:lnTo>
                    <a:cubicBezTo>
                      <a:pt x="1043" y="5742"/>
                      <a:pt x="1057" y="5733"/>
                      <a:pt x="1066" y="5724"/>
                    </a:cubicBezTo>
                    <a:cubicBezTo>
                      <a:pt x="1089" y="5711"/>
                      <a:pt x="1120" y="5688"/>
                      <a:pt x="1138" y="5679"/>
                    </a:cubicBezTo>
                    <a:cubicBezTo>
                      <a:pt x="1152" y="5665"/>
                      <a:pt x="1165" y="5656"/>
                      <a:pt x="1183" y="5647"/>
                    </a:cubicBezTo>
                    <a:cubicBezTo>
                      <a:pt x="1201" y="5634"/>
                      <a:pt x="1224" y="5620"/>
                      <a:pt x="1242" y="5607"/>
                    </a:cubicBezTo>
                    <a:lnTo>
                      <a:pt x="1292" y="5575"/>
                    </a:lnTo>
                    <a:lnTo>
                      <a:pt x="1364" y="5530"/>
                    </a:lnTo>
                    <a:lnTo>
                      <a:pt x="1400" y="5508"/>
                    </a:lnTo>
                    <a:cubicBezTo>
                      <a:pt x="1423" y="5494"/>
                      <a:pt x="1445" y="5480"/>
                      <a:pt x="1477" y="5462"/>
                    </a:cubicBezTo>
                    <a:cubicBezTo>
                      <a:pt x="1504" y="5444"/>
                      <a:pt x="1540" y="5426"/>
                      <a:pt x="1567" y="5413"/>
                    </a:cubicBezTo>
                    <a:cubicBezTo>
                      <a:pt x="1594" y="5399"/>
                      <a:pt x="1621" y="5381"/>
                      <a:pt x="1648" y="5368"/>
                    </a:cubicBezTo>
                    <a:lnTo>
                      <a:pt x="1748" y="5318"/>
                    </a:lnTo>
                    <a:lnTo>
                      <a:pt x="1860" y="5259"/>
                    </a:lnTo>
                    <a:cubicBezTo>
                      <a:pt x="1901" y="5241"/>
                      <a:pt x="1946" y="5223"/>
                      <a:pt x="1987" y="5205"/>
                    </a:cubicBezTo>
                    <a:cubicBezTo>
                      <a:pt x="2041" y="5183"/>
                      <a:pt x="2095" y="5160"/>
                      <a:pt x="2154" y="5137"/>
                    </a:cubicBezTo>
                    <a:cubicBezTo>
                      <a:pt x="2474" y="5011"/>
                      <a:pt x="2804" y="4921"/>
                      <a:pt x="3120" y="4781"/>
                    </a:cubicBezTo>
                    <a:cubicBezTo>
                      <a:pt x="3865" y="4447"/>
                      <a:pt x="4438" y="3747"/>
                      <a:pt x="4808" y="2975"/>
                    </a:cubicBezTo>
                    <a:cubicBezTo>
                      <a:pt x="4821" y="2944"/>
                      <a:pt x="4839" y="2908"/>
                      <a:pt x="4853" y="2876"/>
                    </a:cubicBezTo>
                    <a:cubicBezTo>
                      <a:pt x="4961" y="2637"/>
                      <a:pt x="5052" y="2393"/>
                      <a:pt x="5124" y="2140"/>
                    </a:cubicBezTo>
                    <a:cubicBezTo>
                      <a:pt x="4289" y="1161"/>
                      <a:pt x="3174" y="457"/>
                      <a:pt x="196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0" name="Google Shape;420;p10"/>
              <p:cNvSpPr/>
              <p:nvPr/>
            </p:nvSpPr>
            <p:spPr>
              <a:xfrm>
                <a:off x="4816713" y="3076185"/>
                <a:ext cx="198153" cy="187520"/>
              </a:xfrm>
              <a:custGeom>
                <a:rect b="b" l="l" r="r" t="t"/>
                <a:pathLst>
                  <a:path extrusionOk="0" h="3721" w="3932">
                    <a:moveTo>
                      <a:pt x="384" y="1"/>
                    </a:moveTo>
                    <a:cubicBezTo>
                      <a:pt x="344" y="32"/>
                      <a:pt x="308" y="64"/>
                      <a:pt x="271" y="100"/>
                    </a:cubicBezTo>
                    <a:cubicBezTo>
                      <a:pt x="344" y="100"/>
                      <a:pt x="411" y="118"/>
                      <a:pt x="475" y="154"/>
                    </a:cubicBezTo>
                    <a:cubicBezTo>
                      <a:pt x="673" y="272"/>
                      <a:pt x="714" y="547"/>
                      <a:pt x="723" y="700"/>
                    </a:cubicBezTo>
                    <a:cubicBezTo>
                      <a:pt x="745" y="1098"/>
                      <a:pt x="628" y="1495"/>
                      <a:pt x="524" y="1797"/>
                    </a:cubicBezTo>
                    <a:cubicBezTo>
                      <a:pt x="429" y="2064"/>
                      <a:pt x="321" y="2330"/>
                      <a:pt x="204" y="2587"/>
                    </a:cubicBezTo>
                    <a:cubicBezTo>
                      <a:pt x="127" y="2732"/>
                      <a:pt x="59" y="2885"/>
                      <a:pt x="1" y="3038"/>
                    </a:cubicBezTo>
                    <a:lnTo>
                      <a:pt x="104" y="3084"/>
                    </a:lnTo>
                    <a:cubicBezTo>
                      <a:pt x="172" y="2935"/>
                      <a:pt x="240" y="2786"/>
                      <a:pt x="308" y="2632"/>
                    </a:cubicBezTo>
                    <a:cubicBezTo>
                      <a:pt x="533" y="2208"/>
                      <a:pt x="840" y="1833"/>
                      <a:pt x="1210" y="1531"/>
                    </a:cubicBezTo>
                    <a:cubicBezTo>
                      <a:pt x="1346" y="1414"/>
                      <a:pt x="1499" y="1323"/>
                      <a:pt x="1666" y="1269"/>
                    </a:cubicBezTo>
                    <a:cubicBezTo>
                      <a:pt x="1719" y="1253"/>
                      <a:pt x="1773" y="1245"/>
                      <a:pt x="1826" y="1245"/>
                    </a:cubicBezTo>
                    <a:cubicBezTo>
                      <a:pt x="1938" y="1245"/>
                      <a:pt x="2048" y="1280"/>
                      <a:pt x="2140" y="1350"/>
                    </a:cubicBezTo>
                    <a:cubicBezTo>
                      <a:pt x="2257" y="1459"/>
                      <a:pt x="2316" y="1612"/>
                      <a:pt x="2312" y="1770"/>
                    </a:cubicBezTo>
                    <a:cubicBezTo>
                      <a:pt x="2298" y="1937"/>
                      <a:pt x="2262" y="2100"/>
                      <a:pt x="2199" y="2253"/>
                    </a:cubicBezTo>
                    <a:cubicBezTo>
                      <a:pt x="2009" y="2750"/>
                      <a:pt x="1761" y="3219"/>
                      <a:pt x="1459" y="3657"/>
                    </a:cubicBezTo>
                    <a:lnTo>
                      <a:pt x="1549" y="3720"/>
                    </a:lnTo>
                    <a:cubicBezTo>
                      <a:pt x="1978" y="3120"/>
                      <a:pt x="2424" y="2745"/>
                      <a:pt x="2916" y="2565"/>
                    </a:cubicBezTo>
                    <a:cubicBezTo>
                      <a:pt x="3102" y="2497"/>
                      <a:pt x="3295" y="2464"/>
                      <a:pt x="3490" y="2464"/>
                    </a:cubicBezTo>
                    <a:cubicBezTo>
                      <a:pt x="3622" y="2464"/>
                      <a:pt x="3755" y="2479"/>
                      <a:pt x="3887" y="2510"/>
                    </a:cubicBezTo>
                    <a:cubicBezTo>
                      <a:pt x="3900" y="2479"/>
                      <a:pt x="3918" y="2443"/>
                      <a:pt x="3932" y="2411"/>
                    </a:cubicBezTo>
                    <a:cubicBezTo>
                      <a:pt x="3785" y="2371"/>
                      <a:pt x="3634" y="2351"/>
                      <a:pt x="3482" y="2351"/>
                    </a:cubicBezTo>
                    <a:cubicBezTo>
                      <a:pt x="3277" y="2351"/>
                      <a:pt x="3071" y="2388"/>
                      <a:pt x="2876" y="2461"/>
                    </a:cubicBezTo>
                    <a:cubicBezTo>
                      <a:pt x="2528" y="2592"/>
                      <a:pt x="2212" y="2799"/>
                      <a:pt x="1951" y="3066"/>
                    </a:cubicBezTo>
                    <a:cubicBezTo>
                      <a:pt x="2086" y="2817"/>
                      <a:pt x="2203" y="2560"/>
                      <a:pt x="2303" y="2294"/>
                    </a:cubicBezTo>
                    <a:cubicBezTo>
                      <a:pt x="2375" y="2131"/>
                      <a:pt x="2415" y="1951"/>
                      <a:pt x="2424" y="1775"/>
                    </a:cubicBezTo>
                    <a:cubicBezTo>
                      <a:pt x="2433" y="1581"/>
                      <a:pt x="2357" y="1396"/>
                      <a:pt x="2212" y="1265"/>
                    </a:cubicBezTo>
                    <a:cubicBezTo>
                      <a:pt x="2102" y="1179"/>
                      <a:pt x="1967" y="1135"/>
                      <a:pt x="1832" y="1135"/>
                    </a:cubicBezTo>
                    <a:cubicBezTo>
                      <a:pt x="1767" y="1135"/>
                      <a:pt x="1702" y="1145"/>
                      <a:pt x="1639" y="1165"/>
                    </a:cubicBezTo>
                    <a:cubicBezTo>
                      <a:pt x="1454" y="1224"/>
                      <a:pt x="1287" y="1319"/>
                      <a:pt x="1143" y="1445"/>
                    </a:cubicBezTo>
                    <a:cubicBezTo>
                      <a:pt x="921" y="1626"/>
                      <a:pt x="723" y="1833"/>
                      <a:pt x="547" y="2054"/>
                    </a:cubicBezTo>
                    <a:cubicBezTo>
                      <a:pt x="574" y="1982"/>
                      <a:pt x="601" y="1906"/>
                      <a:pt x="628" y="1829"/>
                    </a:cubicBezTo>
                    <a:cubicBezTo>
                      <a:pt x="736" y="1522"/>
                      <a:pt x="858" y="1111"/>
                      <a:pt x="836" y="691"/>
                    </a:cubicBezTo>
                    <a:cubicBezTo>
                      <a:pt x="827" y="515"/>
                      <a:pt x="777" y="204"/>
                      <a:pt x="533" y="55"/>
                    </a:cubicBezTo>
                    <a:cubicBezTo>
                      <a:pt x="484" y="32"/>
                      <a:pt x="434" y="10"/>
                      <a:pt x="3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1" name="Google Shape;421;p10"/>
              <p:cNvSpPr/>
              <p:nvPr/>
            </p:nvSpPr>
            <p:spPr>
              <a:xfrm>
                <a:off x="4779875" y="3275900"/>
                <a:ext cx="90560" cy="104015"/>
              </a:xfrm>
              <a:custGeom>
                <a:rect b="b" l="l" r="r" t="t"/>
                <a:pathLst>
                  <a:path extrusionOk="0" h="2064" w="1797">
                    <a:moveTo>
                      <a:pt x="0" y="1"/>
                    </a:moveTo>
                    <a:lnTo>
                      <a:pt x="0" y="1"/>
                    </a:lnTo>
                    <a:cubicBezTo>
                      <a:pt x="91" y="682"/>
                      <a:pt x="113" y="1373"/>
                      <a:pt x="73" y="2063"/>
                    </a:cubicBezTo>
                    <a:cubicBezTo>
                      <a:pt x="524" y="1495"/>
                      <a:pt x="1133" y="1066"/>
                      <a:pt x="1797" y="782"/>
                    </a:cubicBezTo>
                    <a:cubicBezTo>
                      <a:pt x="1792" y="755"/>
                      <a:pt x="1783" y="732"/>
                      <a:pt x="1770" y="714"/>
                    </a:cubicBezTo>
                    <a:cubicBezTo>
                      <a:pt x="1704" y="592"/>
                      <a:pt x="1564" y="546"/>
                      <a:pt x="1419" y="546"/>
                    </a:cubicBezTo>
                    <a:cubicBezTo>
                      <a:pt x="1356" y="546"/>
                      <a:pt x="1292" y="554"/>
                      <a:pt x="1233" y="569"/>
                    </a:cubicBezTo>
                    <a:cubicBezTo>
                      <a:pt x="822" y="678"/>
                      <a:pt x="483" y="980"/>
                      <a:pt x="330" y="1377"/>
                    </a:cubicBezTo>
                    <a:cubicBezTo>
                      <a:pt x="361" y="1084"/>
                      <a:pt x="348" y="786"/>
                      <a:pt x="280" y="497"/>
                    </a:cubicBezTo>
                    <a:cubicBezTo>
                      <a:pt x="249" y="353"/>
                      <a:pt x="167" y="6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2" name="Google Shape;422;p10"/>
              <p:cNvSpPr/>
              <p:nvPr/>
            </p:nvSpPr>
            <p:spPr>
              <a:xfrm>
                <a:off x="4738904" y="3360512"/>
                <a:ext cx="53318" cy="165195"/>
              </a:xfrm>
              <a:custGeom>
                <a:rect b="b" l="l" r="r" t="t"/>
                <a:pathLst>
                  <a:path extrusionOk="0" h="3278" w="1058">
                    <a:moveTo>
                      <a:pt x="949" y="1"/>
                    </a:moveTo>
                    <a:cubicBezTo>
                      <a:pt x="931" y="69"/>
                      <a:pt x="913" y="132"/>
                      <a:pt x="895" y="195"/>
                    </a:cubicBezTo>
                    <a:cubicBezTo>
                      <a:pt x="588" y="1210"/>
                      <a:pt x="281" y="2235"/>
                      <a:pt x="1" y="3278"/>
                    </a:cubicBezTo>
                    <a:lnTo>
                      <a:pt x="118" y="3278"/>
                    </a:lnTo>
                    <a:cubicBezTo>
                      <a:pt x="177" y="3057"/>
                      <a:pt x="240" y="2840"/>
                      <a:pt x="299" y="2619"/>
                    </a:cubicBezTo>
                    <a:cubicBezTo>
                      <a:pt x="326" y="2524"/>
                      <a:pt x="353" y="2425"/>
                      <a:pt x="380" y="2330"/>
                    </a:cubicBezTo>
                    <a:cubicBezTo>
                      <a:pt x="579" y="1630"/>
                      <a:pt x="786" y="935"/>
                      <a:pt x="994" y="249"/>
                    </a:cubicBezTo>
                    <a:lnTo>
                      <a:pt x="1057" y="37"/>
                    </a:lnTo>
                    <a:lnTo>
                      <a:pt x="94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3" name="Google Shape;423;p10"/>
              <p:cNvSpPr/>
              <p:nvPr/>
            </p:nvSpPr>
            <p:spPr>
              <a:xfrm>
                <a:off x="4660440" y="3368021"/>
                <a:ext cx="69898" cy="157686"/>
              </a:xfrm>
              <a:custGeom>
                <a:rect b="b" l="l" r="r" t="t"/>
                <a:pathLst>
                  <a:path extrusionOk="0" h="3129" w="1387">
                    <a:moveTo>
                      <a:pt x="253" y="1"/>
                    </a:moveTo>
                    <a:cubicBezTo>
                      <a:pt x="1" y="836"/>
                      <a:pt x="177" y="1766"/>
                      <a:pt x="592" y="2533"/>
                    </a:cubicBezTo>
                    <a:cubicBezTo>
                      <a:pt x="700" y="2736"/>
                      <a:pt x="822" y="2930"/>
                      <a:pt x="940" y="3129"/>
                    </a:cubicBezTo>
                    <a:lnTo>
                      <a:pt x="1377" y="3129"/>
                    </a:lnTo>
                    <a:cubicBezTo>
                      <a:pt x="1386" y="2732"/>
                      <a:pt x="1355" y="2334"/>
                      <a:pt x="1292" y="1937"/>
                    </a:cubicBezTo>
                    <a:cubicBezTo>
                      <a:pt x="1156" y="1215"/>
                      <a:pt x="800" y="502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4" name="Google Shape;424;p10"/>
              <p:cNvSpPr/>
              <p:nvPr/>
            </p:nvSpPr>
            <p:spPr>
              <a:xfrm>
                <a:off x="4750293" y="3406170"/>
                <a:ext cx="146297" cy="94793"/>
              </a:xfrm>
              <a:custGeom>
                <a:rect b="b" l="l" r="r" t="t"/>
                <a:pathLst>
                  <a:path extrusionOk="0" h="1881" w="2903">
                    <a:moveTo>
                      <a:pt x="2716" y="0"/>
                    </a:moveTo>
                    <a:cubicBezTo>
                      <a:pt x="1591" y="0"/>
                      <a:pt x="480" y="686"/>
                      <a:pt x="1" y="1708"/>
                    </a:cubicBezTo>
                    <a:cubicBezTo>
                      <a:pt x="299" y="1730"/>
                      <a:pt x="568" y="1880"/>
                      <a:pt x="860" y="1880"/>
                    </a:cubicBezTo>
                    <a:cubicBezTo>
                      <a:pt x="869" y="1880"/>
                      <a:pt x="877" y="1880"/>
                      <a:pt x="885" y="1880"/>
                    </a:cubicBezTo>
                    <a:cubicBezTo>
                      <a:pt x="1174" y="1866"/>
                      <a:pt x="1468" y="1835"/>
                      <a:pt x="1734" y="1722"/>
                    </a:cubicBezTo>
                    <a:cubicBezTo>
                      <a:pt x="2068" y="1582"/>
                      <a:pt x="2334" y="1307"/>
                      <a:pt x="2524" y="1000"/>
                    </a:cubicBezTo>
                    <a:cubicBezTo>
                      <a:pt x="2709" y="688"/>
                      <a:pt x="2799" y="354"/>
                      <a:pt x="2903" y="7"/>
                    </a:cubicBezTo>
                    <a:cubicBezTo>
                      <a:pt x="2841" y="2"/>
                      <a:pt x="2778" y="0"/>
                      <a:pt x="27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25" name="Google Shape;425;p10"/>
          <p:cNvGrpSpPr/>
          <p:nvPr/>
        </p:nvGrpSpPr>
        <p:grpSpPr>
          <a:xfrm>
            <a:off x="7574724" y="4738278"/>
            <a:ext cx="431310" cy="405231"/>
            <a:chOff x="1099056" y="3386869"/>
            <a:chExt cx="334220" cy="314011"/>
          </a:xfrm>
        </p:grpSpPr>
        <p:sp>
          <p:nvSpPr>
            <p:cNvPr id="426" name="Google Shape;426;p10"/>
            <p:cNvSpPr/>
            <p:nvPr/>
          </p:nvSpPr>
          <p:spPr>
            <a:xfrm>
              <a:off x="1231443" y="3491740"/>
              <a:ext cx="95146" cy="209139"/>
            </a:xfrm>
            <a:custGeom>
              <a:rect b="b" l="l" r="r" t="t"/>
              <a:pathLst>
                <a:path extrusionOk="0" h="4150" w="1888">
                  <a:moveTo>
                    <a:pt x="902" y="1"/>
                  </a:moveTo>
                  <a:cubicBezTo>
                    <a:pt x="898" y="1"/>
                    <a:pt x="894" y="1"/>
                    <a:pt x="890" y="1"/>
                  </a:cubicBezTo>
                  <a:cubicBezTo>
                    <a:pt x="565" y="28"/>
                    <a:pt x="601" y="836"/>
                    <a:pt x="583" y="1066"/>
                  </a:cubicBezTo>
                  <a:cubicBezTo>
                    <a:pt x="560" y="1382"/>
                    <a:pt x="511" y="1694"/>
                    <a:pt x="443" y="2005"/>
                  </a:cubicBezTo>
                  <a:cubicBezTo>
                    <a:pt x="398" y="2222"/>
                    <a:pt x="335" y="2439"/>
                    <a:pt x="267" y="2655"/>
                  </a:cubicBezTo>
                  <a:cubicBezTo>
                    <a:pt x="177" y="2926"/>
                    <a:pt x="64" y="3197"/>
                    <a:pt x="32" y="3481"/>
                  </a:cubicBezTo>
                  <a:cubicBezTo>
                    <a:pt x="0" y="3711"/>
                    <a:pt x="50" y="3946"/>
                    <a:pt x="167" y="4149"/>
                  </a:cubicBezTo>
                  <a:lnTo>
                    <a:pt x="1499" y="4149"/>
                  </a:lnTo>
                  <a:cubicBezTo>
                    <a:pt x="1621" y="4014"/>
                    <a:pt x="1716" y="3851"/>
                    <a:pt x="1774" y="3675"/>
                  </a:cubicBezTo>
                  <a:cubicBezTo>
                    <a:pt x="1878" y="3368"/>
                    <a:pt x="1887" y="3039"/>
                    <a:pt x="1860" y="2718"/>
                  </a:cubicBezTo>
                  <a:cubicBezTo>
                    <a:pt x="1833" y="2407"/>
                    <a:pt x="1779" y="2100"/>
                    <a:pt x="1702" y="1798"/>
                  </a:cubicBezTo>
                  <a:cubicBezTo>
                    <a:pt x="1662" y="1635"/>
                    <a:pt x="1612" y="1473"/>
                    <a:pt x="1562" y="1315"/>
                  </a:cubicBezTo>
                  <a:cubicBezTo>
                    <a:pt x="1476" y="1039"/>
                    <a:pt x="1377" y="773"/>
                    <a:pt x="1269" y="507"/>
                  </a:cubicBezTo>
                  <a:cubicBezTo>
                    <a:pt x="1242" y="434"/>
                    <a:pt x="1215" y="362"/>
                    <a:pt x="1188" y="290"/>
                  </a:cubicBezTo>
                  <a:cubicBezTo>
                    <a:pt x="1135" y="158"/>
                    <a:pt x="1044" y="1"/>
                    <a:pt x="9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7" name="Google Shape;427;p10"/>
            <p:cNvSpPr/>
            <p:nvPr/>
          </p:nvSpPr>
          <p:spPr>
            <a:xfrm>
              <a:off x="1099056" y="3386869"/>
              <a:ext cx="334220" cy="207123"/>
            </a:xfrm>
            <a:custGeom>
              <a:rect b="b" l="l" r="r" t="t"/>
              <a:pathLst>
                <a:path extrusionOk="0" h="4110" w="6632">
                  <a:moveTo>
                    <a:pt x="3509" y="0"/>
                  </a:moveTo>
                  <a:cubicBezTo>
                    <a:pt x="3077" y="0"/>
                    <a:pt x="2648" y="106"/>
                    <a:pt x="2262" y="308"/>
                  </a:cubicBezTo>
                  <a:cubicBezTo>
                    <a:pt x="2077" y="412"/>
                    <a:pt x="1896" y="539"/>
                    <a:pt x="1738" y="678"/>
                  </a:cubicBezTo>
                  <a:cubicBezTo>
                    <a:pt x="1400" y="976"/>
                    <a:pt x="1115" y="1346"/>
                    <a:pt x="867" y="1726"/>
                  </a:cubicBezTo>
                  <a:cubicBezTo>
                    <a:pt x="465" y="2339"/>
                    <a:pt x="262" y="3007"/>
                    <a:pt x="1" y="3694"/>
                  </a:cubicBezTo>
                  <a:cubicBezTo>
                    <a:pt x="788" y="3973"/>
                    <a:pt x="1624" y="4110"/>
                    <a:pt x="2460" y="4110"/>
                  </a:cubicBezTo>
                  <a:cubicBezTo>
                    <a:pt x="3932" y="4110"/>
                    <a:pt x="5407" y="3685"/>
                    <a:pt x="6631" y="2868"/>
                  </a:cubicBezTo>
                  <a:cubicBezTo>
                    <a:pt x="6532" y="2371"/>
                    <a:pt x="6338" y="1897"/>
                    <a:pt x="6071" y="1468"/>
                  </a:cubicBezTo>
                  <a:cubicBezTo>
                    <a:pt x="5814" y="1049"/>
                    <a:pt x="5462" y="692"/>
                    <a:pt x="5047" y="430"/>
                  </a:cubicBezTo>
                  <a:cubicBezTo>
                    <a:pt x="4893" y="335"/>
                    <a:pt x="4735" y="259"/>
                    <a:pt x="4573" y="195"/>
                  </a:cubicBezTo>
                  <a:cubicBezTo>
                    <a:pt x="4302" y="96"/>
                    <a:pt x="4027" y="33"/>
                    <a:pt x="3742" y="10"/>
                  </a:cubicBezTo>
                  <a:cubicBezTo>
                    <a:pt x="3665" y="4"/>
                    <a:pt x="3587" y="0"/>
                    <a:pt x="35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8" name="Google Shape;428;p10"/>
            <p:cNvSpPr/>
            <p:nvPr/>
          </p:nvSpPr>
          <p:spPr>
            <a:xfrm>
              <a:off x="1186642" y="3386869"/>
              <a:ext cx="101042" cy="41525"/>
            </a:xfrm>
            <a:custGeom>
              <a:rect b="b" l="l" r="r" t="t"/>
              <a:pathLst>
                <a:path extrusionOk="0" h="824" w="2005">
                  <a:moveTo>
                    <a:pt x="1771" y="0"/>
                  </a:moveTo>
                  <a:cubicBezTo>
                    <a:pt x="1339" y="0"/>
                    <a:pt x="911" y="106"/>
                    <a:pt x="528" y="308"/>
                  </a:cubicBezTo>
                  <a:cubicBezTo>
                    <a:pt x="339" y="412"/>
                    <a:pt x="158" y="539"/>
                    <a:pt x="0" y="678"/>
                  </a:cubicBezTo>
                  <a:cubicBezTo>
                    <a:pt x="153" y="790"/>
                    <a:pt x="409" y="823"/>
                    <a:pt x="615" y="823"/>
                  </a:cubicBezTo>
                  <a:cubicBezTo>
                    <a:pt x="684" y="823"/>
                    <a:pt x="747" y="820"/>
                    <a:pt x="799" y="814"/>
                  </a:cubicBezTo>
                  <a:cubicBezTo>
                    <a:pt x="1196" y="769"/>
                    <a:pt x="1567" y="579"/>
                    <a:pt x="1828" y="277"/>
                  </a:cubicBezTo>
                  <a:cubicBezTo>
                    <a:pt x="1896" y="195"/>
                    <a:pt x="1955" y="110"/>
                    <a:pt x="2004" y="10"/>
                  </a:cubicBezTo>
                  <a:cubicBezTo>
                    <a:pt x="1927" y="4"/>
                    <a:pt x="1849" y="0"/>
                    <a:pt x="17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9" name="Google Shape;429;p10"/>
            <p:cNvSpPr/>
            <p:nvPr/>
          </p:nvSpPr>
          <p:spPr>
            <a:xfrm>
              <a:off x="1154994" y="3470574"/>
              <a:ext cx="91971" cy="85923"/>
            </a:xfrm>
            <a:custGeom>
              <a:rect b="b" l="l" r="r" t="t"/>
              <a:pathLst>
                <a:path extrusionOk="0" h="1705" w="1825">
                  <a:moveTo>
                    <a:pt x="1333" y="1"/>
                  </a:moveTo>
                  <a:cubicBezTo>
                    <a:pt x="1208" y="1"/>
                    <a:pt x="1077" y="31"/>
                    <a:pt x="971" y="69"/>
                  </a:cubicBezTo>
                  <a:cubicBezTo>
                    <a:pt x="678" y="173"/>
                    <a:pt x="421" y="358"/>
                    <a:pt x="231" y="606"/>
                  </a:cubicBezTo>
                  <a:cubicBezTo>
                    <a:pt x="105" y="769"/>
                    <a:pt x="5" y="963"/>
                    <a:pt x="5" y="1166"/>
                  </a:cubicBezTo>
                  <a:cubicBezTo>
                    <a:pt x="1" y="1374"/>
                    <a:pt x="109" y="1586"/>
                    <a:pt x="299" y="1667"/>
                  </a:cubicBezTo>
                  <a:cubicBezTo>
                    <a:pt x="368" y="1692"/>
                    <a:pt x="441" y="1705"/>
                    <a:pt x="515" y="1705"/>
                  </a:cubicBezTo>
                  <a:cubicBezTo>
                    <a:pt x="562" y="1705"/>
                    <a:pt x="609" y="1700"/>
                    <a:pt x="655" y="1690"/>
                  </a:cubicBezTo>
                  <a:cubicBezTo>
                    <a:pt x="989" y="1631"/>
                    <a:pt x="1292" y="1446"/>
                    <a:pt x="1495" y="1170"/>
                  </a:cubicBezTo>
                  <a:cubicBezTo>
                    <a:pt x="1657" y="945"/>
                    <a:pt x="1824" y="530"/>
                    <a:pt x="1730" y="241"/>
                  </a:cubicBezTo>
                  <a:cubicBezTo>
                    <a:pt x="1667" y="60"/>
                    <a:pt x="1506" y="1"/>
                    <a:pt x="13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0" name="Google Shape;430;p10"/>
            <p:cNvSpPr/>
            <p:nvPr/>
          </p:nvSpPr>
          <p:spPr>
            <a:xfrm>
              <a:off x="1309907" y="3396696"/>
              <a:ext cx="95146" cy="86730"/>
            </a:xfrm>
            <a:custGeom>
              <a:rect b="b" l="l" r="r" t="t"/>
              <a:pathLst>
                <a:path extrusionOk="0" h="1721" w="1888">
                  <a:moveTo>
                    <a:pt x="389" y="0"/>
                  </a:moveTo>
                  <a:cubicBezTo>
                    <a:pt x="290" y="113"/>
                    <a:pt x="208" y="244"/>
                    <a:pt x="150" y="384"/>
                  </a:cubicBezTo>
                  <a:cubicBezTo>
                    <a:pt x="1" y="741"/>
                    <a:pt x="1" y="1192"/>
                    <a:pt x="290" y="1481"/>
                  </a:cubicBezTo>
                  <a:cubicBezTo>
                    <a:pt x="459" y="1647"/>
                    <a:pt x="700" y="1720"/>
                    <a:pt x="940" y="1720"/>
                  </a:cubicBezTo>
                  <a:cubicBezTo>
                    <a:pt x="1001" y="1720"/>
                    <a:pt x="1061" y="1716"/>
                    <a:pt x="1120" y="1707"/>
                  </a:cubicBezTo>
                  <a:cubicBezTo>
                    <a:pt x="1423" y="1666"/>
                    <a:pt x="1693" y="1508"/>
                    <a:pt x="1887" y="1273"/>
                  </a:cubicBezTo>
                  <a:cubicBezTo>
                    <a:pt x="1630" y="854"/>
                    <a:pt x="1278" y="497"/>
                    <a:pt x="863" y="235"/>
                  </a:cubicBezTo>
                  <a:cubicBezTo>
                    <a:pt x="709" y="140"/>
                    <a:pt x="551" y="64"/>
                    <a:pt x="38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1" name="Google Shape;431;p10"/>
            <p:cNvSpPr/>
            <p:nvPr/>
          </p:nvSpPr>
          <p:spPr>
            <a:xfrm>
              <a:off x="1288993" y="3501063"/>
              <a:ext cx="112431" cy="61935"/>
            </a:xfrm>
            <a:custGeom>
              <a:rect b="b" l="l" r="r" t="t"/>
              <a:pathLst>
                <a:path extrusionOk="0" h="1229" w="2231">
                  <a:moveTo>
                    <a:pt x="863" y="0"/>
                  </a:moveTo>
                  <a:cubicBezTo>
                    <a:pt x="749" y="0"/>
                    <a:pt x="635" y="17"/>
                    <a:pt x="524" y="51"/>
                  </a:cubicBezTo>
                  <a:cubicBezTo>
                    <a:pt x="303" y="123"/>
                    <a:pt x="86" y="281"/>
                    <a:pt x="46" y="511"/>
                  </a:cubicBezTo>
                  <a:cubicBezTo>
                    <a:pt x="0" y="755"/>
                    <a:pt x="167" y="999"/>
                    <a:pt x="384" y="1112"/>
                  </a:cubicBezTo>
                  <a:cubicBezTo>
                    <a:pt x="562" y="1202"/>
                    <a:pt x="762" y="1229"/>
                    <a:pt x="963" y="1229"/>
                  </a:cubicBezTo>
                  <a:cubicBezTo>
                    <a:pt x="1012" y="1229"/>
                    <a:pt x="1062" y="1227"/>
                    <a:pt x="1111" y="1224"/>
                  </a:cubicBezTo>
                  <a:cubicBezTo>
                    <a:pt x="1273" y="1224"/>
                    <a:pt x="1436" y="1197"/>
                    <a:pt x="1594" y="1148"/>
                  </a:cubicBezTo>
                  <a:cubicBezTo>
                    <a:pt x="2230" y="922"/>
                    <a:pt x="1828" y="358"/>
                    <a:pt x="1404" y="132"/>
                  </a:cubicBezTo>
                  <a:cubicBezTo>
                    <a:pt x="1236" y="45"/>
                    <a:pt x="1050" y="0"/>
                    <a:pt x="8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2" name="Google Shape;432;p10"/>
          <p:cNvSpPr/>
          <p:nvPr/>
        </p:nvSpPr>
        <p:spPr>
          <a:xfrm>
            <a:off x="8539142" y="781550"/>
            <a:ext cx="672496" cy="182450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lack Han Sans"/>
              <a:buNone/>
              <a:defRPr sz="3500">
                <a:solidFill>
                  <a:schemeClr val="lt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intranet.cottonwoodk12.org/calendar-list/" TargetMode="External"/><Relationship Id="rId4" Type="http://schemas.openxmlformats.org/officeDocument/2006/relationships/hyperlink" Target="https://docs.google.com/document/d/1VXqx0Vqr0ZG1rNk92x5XoyeQHAKKRn3xIHinvzMQ9BA/edit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ocs.google.com/forms/d/153af0mj2SpR5P4DVAp_92ykyWXQqQbsdYT5CTET5Wkg/edit?ts=64d3d3b7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747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20"/>
          <p:cNvSpPr/>
          <p:nvPr/>
        </p:nvSpPr>
        <p:spPr>
          <a:xfrm>
            <a:off x="2224750" y="2693451"/>
            <a:ext cx="4642800" cy="10341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9" name="Google Shape;749;p20"/>
          <p:cNvSpPr txBox="1"/>
          <p:nvPr>
            <p:ph type="ctrTitle"/>
          </p:nvPr>
        </p:nvSpPr>
        <p:spPr>
          <a:xfrm>
            <a:off x="715100" y="1101050"/>
            <a:ext cx="7713900" cy="1592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/>
              <a:t>HST Led FT/Event Training </a:t>
            </a:r>
            <a:r>
              <a:rPr b="0" lang="en" sz="5000">
                <a:solidFill>
                  <a:schemeClr val="lt1"/>
                </a:solidFill>
              </a:rPr>
              <a:t> </a:t>
            </a:r>
            <a:endParaRPr b="0" sz="2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100">
              <a:solidFill>
                <a:schemeClr val="lt1"/>
              </a:solidFill>
            </a:endParaRPr>
          </a:p>
        </p:txBody>
      </p:sp>
      <p:sp>
        <p:nvSpPr>
          <p:cNvPr id="750" name="Google Shape;750;p20"/>
          <p:cNvSpPr txBox="1"/>
          <p:nvPr>
            <p:ph idx="1" type="subTitle"/>
          </p:nvPr>
        </p:nvSpPr>
        <p:spPr>
          <a:xfrm>
            <a:off x="2392550" y="2930950"/>
            <a:ext cx="43590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This is only for FEE based events OR more than Roster events</a:t>
            </a:r>
            <a:endParaRPr b="1" sz="2100"/>
          </a:p>
        </p:txBody>
      </p:sp>
      <p:grpSp>
        <p:nvGrpSpPr>
          <p:cNvPr id="751" name="Google Shape;751;p20"/>
          <p:cNvGrpSpPr/>
          <p:nvPr/>
        </p:nvGrpSpPr>
        <p:grpSpPr>
          <a:xfrm>
            <a:off x="3380802" y="368171"/>
            <a:ext cx="460919" cy="448048"/>
            <a:chOff x="1305120" y="1788550"/>
            <a:chExt cx="255754" cy="248598"/>
          </a:xfrm>
        </p:grpSpPr>
        <p:sp>
          <p:nvSpPr>
            <p:cNvPr id="752" name="Google Shape;752;p20"/>
            <p:cNvSpPr/>
            <p:nvPr/>
          </p:nvSpPr>
          <p:spPr>
            <a:xfrm>
              <a:off x="1305120" y="1905012"/>
              <a:ext cx="168874" cy="132136"/>
            </a:xfrm>
            <a:custGeom>
              <a:rect b="b" l="l" r="r" t="t"/>
              <a:pathLst>
                <a:path extrusionOk="0" h="2622" w="3351">
                  <a:moveTo>
                    <a:pt x="2244" y="0"/>
                  </a:moveTo>
                  <a:cubicBezTo>
                    <a:pt x="2244" y="0"/>
                    <a:pt x="1" y="230"/>
                    <a:pt x="222" y="1034"/>
                  </a:cubicBezTo>
                  <a:cubicBezTo>
                    <a:pt x="314" y="1368"/>
                    <a:pt x="661" y="1465"/>
                    <a:pt x="1036" y="1465"/>
                  </a:cubicBezTo>
                  <a:cubicBezTo>
                    <a:pt x="1561" y="1465"/>
                    <a:pt x="2140" y="1273"/>
                    <a:pt x="2140" y="1273"/>
                  </a:cubicBezTo>
                  <a:lnTo>
                    <a:pt x="2140" y="1273"/>
                  </a:lnTo>
                  <a:cubicBezTo>
                    <a:pt x="2140" y="1273"/>
                    <a:pt x="1987" y="2519"/>
                    <a:pt x="2416" y="2618"/>
                  </a:cubicBezTo>
                  <a:cubicBezTo>
                    <a:pt x="2426" y="2620"/>
                    <a:pt x="2437" y="2621"/>
                    <a:pt x="2447" y="2621"/>
                  </a:cubicBezTo>
                  <a:cubicBezTo>
                    <a:pt x="2869" y="2621"/>
                    <a:pt x="3350" y="826"/>
                    <a:pt x="3350" y="826"/>
                  </a:cubicBezTo>
                  <a:lnTo>
                    <a:pt x="224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3" name="Google Shape;753;p20"/>
            <p:cNvSpPr/>
            <p:nvPr/>
          </p:nvSpPr>
          <p:spPr>
            <a:xfrm>
              <a:off x="1400214" y="1788550"/>
              <a:ext cx="160659" cy="154007"/>
            </a:xfrm>
            <a:custGeom>
              <a:rect b="b" l="l" r="r" t="t"/>
              <a:pathLst>
                <a:path extrusionOk="0" h="3056" w="3188">
                  <a:moveTo>
                    <a:pt x="844" y="0"/>
                  </a:moveTo>
                  <a:cubicBezTo>
                    <a:pt x="840" y="0"/>
                    <a:pt x="835" y="0"/>
                    <a:pt x="831" y="0"/>
                  </a:cubicBezTo>
                  <a:cubicBezTo>
                    <a:pt x="1" y="18"/>
                    <a:pt x="416" y="2230"/>
                    <a:pt x="416" y="2230"/>
                  </a:cubicBezTo>
                  <a:lnTo>
                    <a:pt x="1526" y="3056"/>
                  </a:lnTo>
                  <a:cubicBezTo>
                    <a:pt x="1526" y="3056"/>
                    <a:pt x="3187" y="2036"/>
                    <a:pt x="2975" y="1652"/>
                  </a:cubicBezTo>
                  <a:cubicBezTo>
                    <a:pt x="2915" y="1546"/>
                    <a:pt x="2784" y="1508"/>
                    <a:pt x="2625" y="1508"/>
                  </a:cubicBezTo>
                  <a:cubicBezTo>
                    <a:pt x="2209" y="1508"/>
                    <a:pt x="1607" y="1769"/>
                    <a:pt x="1607" y="1769"/>
                  </a:cubicBezTo>
                  <a:cubicBezTo>
                    <a:pt x="1607" y="1769"/>
                    <a:pt x="1666" y="0"/>
                    <a:pt x="8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4" name="Google Shape;754;p20"/>
            <p:cNvSpPr/>
            <p:nvPr/>
          </p:nvSpPr>
          <p:spPr>
            <a:xfrm>
              <a:off x="1389530" y="1879059"/>
              <a:ext cx="114901" cy="88544"/>
            </a:xfrm>
            <a:custGeom>
              <a:rect b="b" l="l" r="r" t="t"/>
              <a:pathLst>
                <a:path extrusionOk="0" h="1757" w="2280">
                  <a:moveTo>
                    <a:pt x="50" y="1"/>
                  </a:moveTo>
                  <a:cubicBezTo>
                    <a:pt x="0" y="5"/>
                    <a:pt x="23" y="68"/>
                    <a:pt x="50" y="109"/>
                  </a:cubicBezTo>
                  <a:cubicBezTo>
                    <a:pt x="158" y="280"/>
                    <a:pt x="348" y="416"/>
                    <a:pt x="515" y="547"/>
                  </a:cubicBezTo>
                  <a:cubicBezTo>
                    <a:pt x="696" y="687"/>
                    <a:pt x="876" y="827"/>
                    <a:pt x="1061" y="957"/>
                  </a:cubicBezTo>
                  <a:cubicBezTo>
                    <a:pt x="1431" y="1228"/>
                    <a:pt x="1815" y="1486"/>
                    <a:pt x="2203" y="1738"/>
                  </a:cubicBezTo>
                  <a:cubicBezTo>
                    <a:pt x="2223" y="1751"/>
                    <a:pt x="2240" y="1757"/>
                    <a:pt x="2252" y="1757"/>
                  </a:cubicBezTo>
                  <a:cubicBezTo>
                    <a:pt x="2277" y="1757"/>
                    <a:pt x="2279" y="1731"/>
                    <a:pt x="2239" y="1698"/>
                  </a:cubicBezTo>
                  <a:cubicBezTo>
                    <a:pt x="1905" y="1382"/>
                    <a:pt x="1567" y="1070"/>
                    <a:pt x="1206" y="772"/>
                  </a:cubicBezTo>
                  <a:cubicBezTo>
                    <a:pt x="872" y="502"/>
                    <a:pt x="529" y="199"/>
                    <a:pt x="140" y="23"/>
                  </a:cubicBezTo>
                  <a:cubicBezTo>
                    <a:pt x="113" y="10"/>
                    <a:pt x="82" y="1"/>
                    <a:pt x="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20"/>
            <p:cNvSpPr/>
            <p:nvPr/>
          </p:nvSpPr>
          <p:spPr>
            <a:xfrm>
              <a:off x="1425260" y="1802913"/>
              <a:ext cx="39610" cy="53016"/>
            </a:xfrm>
            <a:custGeom>
              <a:rect b="b" l="l" r="r" t="t"/>
              <a:pathLst>
                <a:path extrusionOk="0" h="1052" w="786">
                  <a:moveTo>
                    <a:pt x="351" y="1"/>
                  </a:moveTo>
                  <a:cubicBezTo>
                    <a:pt x="178" y="1"/>
                    <a:pt x="28" y="161"/>
                    <a:pt x="9" y="365"/>
                  </a:cubicBezTo>
                  <a:cubicBezTo>
                    <a:pt x="0" y="478"/>
                    <a:pt x="18" y="595"/>
                    <a:pt x="63" y="704"/>
                  </a:cubicBezTo>
                  <a:cubicBezTo>
                    <a:pt x="99" y="807"/>
                    <a:pt x="163" y="902"/>
                    <a:pt x="248" y="974"/>
                  </a:cubicBezTo>
                  <a:cubicBezTo>
                    <a:pt x="309" y="1025"/>
                    <a:pt x="385" y="1052"/>
                    <a:pt x="463" y="1052"/>
                  </a:cubicBezTo>
                  <a:cubicBezTo>
                    <a:pt x="495" y="1052"/>
                    <a:pt x="528" y="1047"/>
                    <a:pt x="560" y="1038"/>
                  </a:cubicBezTo>
                  <a:cubicBezTo>
                    <a:pt x="659" y="993"/>
                    <a:pt x="736" y="907"/>
                    <a:pt x="758" y="803"/>
                  </a:cubicBezTo>
                  <a:cubicBezTo>
                    <a:pt x="785" y="699"/>
                    <a:pt x="785" y="586"/>
                    <a:pt x="758" y="482"/>
                  </a:cubicBezTo>
                  <a:cubicBezTo>
                    <a:pt x="745" y="343"/>
                    <a:pt x="682" y="207"/>
                    <a:pt x="582" y="103"/>
                  </a:cubicBezTo>
                  <a:cubicBezTo>
                    <a:pt x="507" y="32"/>
                    <a:pt x="426" y="1"/>
                    <a:pt x="3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6" name="Google Shape;756;p20"/>
            <p:cNvSpPr/>
            <p:nvPr/>
          </p:nvSpPr>
          <p:spPr>
            <a:xfrm>
              <a:off x="1439572" y="1867468"/>
              <a:ext cx="29834" cy="33563"/>
            </a:xfrm>
            <a:custGeom>
              <a:rect b="b" l="l" r="r" t="t"/>
              <a:pathLst>
                <a:path extrusionOk="0" h="666" w="592">
                  <a:moveTo>
                    <a:pt x="252" y="0"/>
                  </a:moveTo>
                  <a:cubicBezTo>
                    <a:pt x="115" y="0"/>
                    <a:pt x="0" y="96"/>
                    <a:pt x="0" y="271"/>
                  </a:cubicBezTo>
                  <a:cubicBezTo>
                    <a:pt x="0" y="352"/>
                    <a:pt x="23" y="434"/>
                    <a:pt x="68" y="506"/>
                  </a:cubicBezTo>
                  <a:cubicBezTo>
                    <a:pt x="113" y="583"/>
                    <a:pt x="186" y="641"/>
                    <a:pt x="276" y="664"/>
                  </a:cubicBezTo>
                  <a:cubicBezTo>
                    <a:pt x="285" y="665"/>
                    <a:pt x="294" y="665"/>
                    <a:pt x="303" y="665"/>
                  </a:cubicBezTo>
                  <a:cubicBezTo>
                    <a:pt x="383" y="665"/>
                    <a:pt x="458" y="630"/>
                    <a:pt x="511" y="565"/>
                  </a:cubicBezTo>
                  <a:cubicBezTo>
                    <a:pt x="565" y="492"/>
                    <a:pt x="592" y="402"/>
                    <a:pt x="587" y="316"/>
                  </a:cubicBezTo>
                  <a:cubicBezTo>
                    <a:pt x="587" y="253"/>
                    <a:pt x="569" y="194"/>
                    <a:pt x="538" y="145"/>
                  </a:cubicBezTo>
                  <a:cubicBezTo>
                    <a:pt x="506" y="104"/>
                    <a:pt x="470" y="73"/>
                    <a:pt x="420" y="46"/>
                  </a:cubicBezTo>
                  <a:cubicBezTo>
                    <a:pt x="364" y="15"/>
                    <a:pt x="307" y="0"/>
                    <a:pt x="2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7" name="Google Shape;757;p20"/>
            <p:cNvSpPr/>
            <p:nvPr/>
          </p:nvSpPr>
          <p:spPr>
            <a:xfrm>
              <a:off x="1477116" y="1880924"/>
              <a:ext cx="53268" cy="33261"/>
            </a:xfrm>
            <a:custGeom>
              <a:rect b="b" l="l" r="r" t="t"/>
              <a:pathLst>
                <a:path extrusionOk="0" h="660" w="1057">
                  <a:moveTo>
                    <a:pt x="791" y="0"/>
                  </a:moveTo>
                  <a:cubicBezTo>
                    <a:pt x="533" y="0"/>
                    <a:pt x="289" y="111"/>
                    <a:pt x="118" y="307"/>
                  </a:cubicBezTo>
                  <a:cubicBezTo>
                    <a:pt x="54" y="374"/>
                    <a:pt x="0" y="478"/>
                    <a:pt x="41" y="564"/>
                  </a:cubicBezTo>
                  <a:cubicBezTo>
                    <a:pt x="72" y="618"/>
                    <a:pt x="127" y="654"/>
                    <a:pt x="194" y="659"/>
                  </a:cubicBezTo>
                  <a:cubicBezTo>
                    <a:pt x="204" y="659"/>
                    <a:pt x="214" y="660"/>
                    <a:pt x="224" y="660"/>
                  </a:cubicBezTo>
                  <a:cubicBezTo>
                    <a:pt x="274" y="660"/>
                    <a:pt x="326" y="650"/>
                    <a:pt x="375" y="632"/>
                  </a:cubicBezTo>
                  <a:cubicBezTo>
                    <a:pt x="601" y="555"/>
                    <a:pt x="808" y="428"/>
                    <a:pt x="975" y="257"/>
                  </a:cubicBezTo>
                  <a:cubicBezTo>
                    <a:pt x="1016" y="216"/>
                    <a:pt x="1056" y="158"/>
                    <a:pt x="1043" y="103"/>
                  </a:cubicBezTo>
                  <a:cubicBezTo>
                    <a:pt x="1025" y="36"/>
                    <a:pt x="944" y="9"/>
                    <a:pt x="876" y="4"/>
                  </a:cubicBezTo>
                  <a:cubicBezTo>
                    <a:pt x="848" y="2"/>
                    <a:pt x="819" y="0"/>
                    <a:pt x="7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8" name="Google Shape;758;p20"/>
            <p:cNvSpPr/>
            <p:nvPr/>
          </p:nvSpPr>
          <p:spPr>
            <a:xfrm>
              <a:off x="1330166" y="1931218"/>
              <a:ext cx="54427" cy="33261"/>
            </a:xfrm>
            <a:custGeom>
              <a:rect b="b" l="l" r="r" t="t"/>
              <a:pathLst>
                <a:path extrusionOk="0" h="660" w="1080">
                  <a:moveTo>
                    <a:pt x="629" y="0"/>
                  </a:moveTo>
                  <a:cubicBezTo>
                    <a:pt x="585" y="0"/>
                    <a:pt x="541" y="6"/>
                    <a:pt x="497" y="17"/>
                  </a:cubicBezTo>
                  <a:cubicBezTo>
                    <a:pt x="316" y="53"/>
                    <a:pt x="0" y="171"/>
                    <a:pt x="82" y="423"/>
                  </a:cubicBezTo>
                  <a:cubicBezTo>
                    <a:pt x="118" y="514"/>
                    <a:pt x="185" y="586"/>
                    <a:pt x="280" y="618"/>
                  </a:cubicBezTo>
                  <a:cubicBezTo>
                    <a:pt x="346" y="647"/>
                    <a:pt x="418" y="659"/>
                    <a:pt x="491" y="659"/>
                  </a:cubicBezTo>
                  <a:cubicBezTo>
                    <a:pt x="588" y="659"/>
                    <a:pt x="687" y="637"/>
                    <a:pt x="777" y="604"/>
                  </a:cubicBezTo>
                  <a:cubicBezTo>
                    <a:pt x="876" y="568"/>
                    <a:pt x="980" y="514"/>
                    <a:pt x="1021" y="419"/>
                  </a:cubicBezTo>
                  <a:cubicBezTo>
                    <a:pt x="1079" y="293"/>
                    <a:pt x="1007" y="144"/>
                    <a:pt x="894" y="67"/>
                  </a:cubicBezTo>
                  <a:cubicBezTo>
                    <a:pt x="812" y="24"/>
                    <a:pt x="721" y="0"/>
                    <a:pt x="6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9" name="Google Shape;759;p20"/>
            <p:cNvSpPr/>
            <p:nvPr/>
          </p:nvSpPr>
          <p:spPr>
            <a:xfrm>
              <a:off x="1386507" y="1929706"/>
              <a:ext cx="45607" cy="26558"/>
            </a:xfrm>
            <a:custGeom>
              <a:rect b="b" l="l" r="r" t="t"/>
              <a:pathLst>
                <a:path extrusionOk="0" h="527" w="905">
                  <a:moveTo>
                    <a:pt x="581" y="0"/>
                  </a:moveTo>
                  <a:cubicBezTo>
                    <a:pt x="313" y="0"/>
                    <a:pt x="0" y="222"/>
                    <a:pt x="286" y="453"/>
                  </a:cubicBezTo>
                  <a:cubicBezTo>
                    <a:pt x="353" y="501"/>
                    <a:pt x="435" y="526"/>
                    <a:pt x="518" y="526"/>
                  </a:cubicBezTo>
                  <a:cubicBezTo>
                    <a:pt x="554" y="526"/>
                    <a:pt x="590" y="522"/>
                    <a:pt x="625" y="512"/>
                  </a:cubicBezTo>
                  <a:cubicBezTo>
                    <a:pt x="701" y="499"/>
                    <a:pt x="778" y="458"/>
                    <a:pt x="832" y="399"/>
                  </a:cubicBezTo>
                  <a:cubicBezTo>
                    <a:pt x="886" y="341"/>
                    <a:pt x="905" y="255"/>
                    <a:pt x="882" y="174"/>
                  </a:cubicBezTo>
                  <a:cubicBezTo>
                    <a:pt x="855" y="115"/>
                    <a:pt x="810" y="65"/>
                    <a:pt x="751" y="38"/>
                  </a:cubicBezTo>
                  <a:cubicBezTo>
                    <a:pt x="702" y="12"/>
                    <a:pt x="643" y="0"/>
                    <a:pt x="5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0" name="Google Shape;760;p20"/>
            <p:cNvSpPr/>
            <p:nvPr/>
          </p:nvSpPr>
          <p:spPr>
            <a:xfrm>
              <a:off x="1419314" y="1967854"/>
              <a:ext cx="33714" cy="56039"/>
            </a:xfrm>
            <a:custGeom>
              <a:rect b="b" l="l" r="r" t="t"/>
              <a:pathLst>
                <a:path extrusionOk="0" h="1112" w="669">
                  <a:moveTo>
                    <a:pt x="447" y="1"/>
                  </a:moveTo>
                  <a:cubicBezTo>
                    <a:pt x="350" y="1"/>
                    <a:pt x="246" y="73"/>
                    <a:pt x="190" y="139"/>
                  </a:cubicBezTo>
                  <a:cubicBezTo>
                    <a:pt x="87" y="270"/>
                    <a:pt x="50" y="486"/>
                    <a:pt x="28" y="649"/>
                  </a:cubicBezTo>
                  <a:cubicBezTo>
                    <a:pt x="5" y="780"/>
                    <a:pt x="1" y="924"/>
                    <a:pt x="68" y="1042"/>
                  </a:cubicBezTo>
                  <a:cubicBezTo>
                    <a:pt x="82" y="1069"/>
                    <a:pt x="105" y="1091"/>
                    <a:pt x="132" y="1105"/>
                  </a:cubicBezTo>
                  <a:cubicBezTo>
                    <a:pt x="143" y="1109"/>
                    <a:pt x="154" y="1112"/>
                    <a:pt x="165" y="1112"/>
                  </a:cubicBezTo>
                  <a:cubicBezTo>
                    <a:pt x="219" y="1112"/>
                    <a:pt x="275" y="1064"/>
                    <a:pt x="312" y="1019"/>
                  </a:cubicBezTo>
                  <a:cubicBezTo>
                    <a:pt x="434" y="856"/>
                    <a:pt x="524" y="671"/>
                    <a:pt x="574" y="477"/>
                  </a:cubicBezTo>
                  <a:cubicBezTo>
                    <a:pt x="601" y="355"/>
                    <a:pt x="669" y="103"/>
                    <a:pt x="529" y="21"/>
                  </a:cubicBezTo>
                  <a:cubicBezTo>
                    <a:pt x="503" y="7"/>
                    <a:pt x="475" y="1"/>
                    <a:pt x="4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61" name="Google Shape;761;p20"/>
          <p:cNvGrpSpPr/>
          <p:nvPr/>
        </p:nvGrpSpPr>
        <p:grpSpPr>
          <a:xfrm>
            <a:off x="999154" y="3187227"/>
            <a:ext cx="1450039" cy="1930707"/>
            <a:chOff x="999154" y="3187227"/>
            <a:chExt cx="1450039" cy="1930707"/>
          </a:xfrm>
        </p:grpSpPr>
        <p:sp>
          <p:nvSpPr>
            <p:cNvPr id="762" name="Google Shape;762;p20"/>
            <p:cNvSpPr/>
            <p:nvPr/>
          </p:nvSpPr>
          <p:spPr>
            <a:xfrm>
              <a:off x="1657659" y="3811861"/>
              <a:ext cx="686119" cy="1306073"/>
            </a:xfrm>
            <a:custGeom>
              <a:rect b="b" l="l" r="r" t="t"/>
              <a:pathLst>
                <a:path extrusionOk="0" fill="none" h="18733" w="9841">
                  <a:moveTo>
                    <a:pt x="1" y="1"/>
                  </a:moveTo>
                  <a:cubicBezTo>
                    <a:pt x="4830" y="5304"/>
                    <a:pt x="8216" y="11747"/>
                    <a:pt x="9841" y="18732"/>
                  </a:cubicBezTo>
                </a:path>
              </a:pathLst>
            </a:custGeom>
            <a:noFill/>
            <a:ln cap="rnd" cmpd="sng" w="50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3" name="Google Shape;763;p20"/>
            <p:cNvSpPr/>
            <p:nvPr/>
          </p:nvSpPr>
          <p:spPr>
            <a:xfrm>
              <a:off x="2159644" y="4082519"/>
              <a:ext cx="289549" cy="625532"/>
            </a:xfrm>
            <a:custGeom>
              <a:rect b="b" l="l" r="r" t="t"/>
              <a:pathLst>
                <a:path extrusionOk="0" h="8972" w="4153">
                  <a:moveTo>
                    <a:pt x="2923" y="0"/>
                  </a:moveTo>
                  <a:cubicBezTo>
                    <a:pt x="1828" y="1208"/>
                    <a:pt x="892" y="2618"/>
                    <a:pt x="440" y="4198"/>
                  </a:cubicBezTo>
                  <a:cubicBezTo>
                    <a:pt x="0" y="5778"/>
                    <a:pt x="79" y="7549"/>
                    <a:pt x="903" y="8971"/>
                  </a:cubicBezTo>
                  <a:cubicBezTo>
                    <a:pt x="2866" y="7911"/>
                    <a:pt x="4153" y="5733"/>
                    <a:pt x="3995" y="3498"/>
                  </a:cubicBezTo>
                  <a:cubicBezTo>
                    <a:pt x="3904" y="2280"/>
                    <a:pt x="3397" y="1129"/>
                    <a:pt x="29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4" name="Google Shape;764;p20"/>
            <p:cNvSpPr/>
            <p:nvPr/>
          </p:nvSpPr>
          <p:spPr>
            <a:xfrm>
              <a:off x="2222531" y="4092768"/>
              <a:ext cx="139371" cy="621558"/>
            </a:xfrm>
            <a:custGeom>
              <a:rect b="b" l="l" r="r" t="t"/>
              <a:pathLst>
                <a:path extrusionOk="0" fill="none" h="8915" w="1999">
                  <a:moveTo>
                    <a:pt x="1" y="8915"/>
                  </a:moveTo>
                  <a:cubicBezTo>
                    <a:pt x="339" y="5879"/>
                    <a:pt x="1005" y="2889"/>
                    <a:pt x="1998" y="0"/>
                  </a:cubicBezTo>
                </a:path>
              </a:pathLst>
            </a:custGeom>
            <a:noFill/>
            <a:ln cap="rnd" cmpd="sng" w="50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5" name="Google Shape;765;p20"/>
            <p:cNvSpPr/>
            <p:nvPr/>
          </p:nvSpPr>
          <p:spPr>
            <a:xfrm>
              <a:off x="1656892" y="3205843"/>
              <a:ext cx="478422" cy="511678"/>
            </a:xfrm>
            <a:custGeom>
              <a:rect b="b" l="l" r="r" t="t"/>
              <a:pathLst>
                <a:path extrusionOk="0" h="7339" w="6862">
                  <a:moveTo>
                    <a:pt x="5805" y="0"/>
                  </a:moveTo>
                  <a:cubicBezTo>
                    <a:pt x="5777" y="0"/>
                    <a:pt x="5750" y="1"/>
                    <a:pt x="5722" y="4"/>
                  </a:cubicBezTo>
                  <a:cubicBezTo>
                    <a:pt x="5710" y="4"/>
                    <a:pt x="5699" y="4"/>
                    <a:pt x="5688" y="4"/>
                  </a:cubicBezTo>
                  <a:cubicBezTo>
                    <a:pt x="4820" y="4"/>
                    <a:pt x="3987" y="429"/>
                    <a:pt x="3352" y="1008"/>
                  </a:cubicBezTo>
                  <a:cubicBezTo>
                    <a:pt x="2697" y="1595"/>
                    <a:pt x="2235" y="2351"/>
                    <a:pt x="1806" y="3118"/>
                  </a:cubicBezTo>
                  <a:cubicBezTo>
                    <a:pt x="1434" y="3795"/>
                    <a:pt x="1095" y="4495"/>
                    <a:pt x="790" y="5217"/>
                  </a:cubicBezTo>
                  <a:cubicBezTo>
                    <a:pt x="553" y="5781"/>
                    <a:pt x="0" y="6729"/>
                    <a:pt x="91" y="7339"/>
                  </a:cubicBezTo>
                  <a:cubicBezTo>
                    <a:pt x="1197" y="6537"/>
                    <a:pt x="2257" y="5601"/>
                    <a:pt x="3363" y="4754"/>
                  </a:cubicBezTo>
                  <a:cubicBezTo>
                    <a:pt x="4469" y="3908"/>
                    <a:pt x="5552" y="2983"/>
                    <a:pt x="6320" y="1809"/>
                  </a:cubicBezTo>
                  <a:cubicBezTo>
                    <a:pt x="6636" y="1324"/>
                    <a:pt x="6861" y="602"/>
                    <a:pt x="6421" y="218"/>
                  </a:cubicBezTo>
                  <a:cubicBezTo>
                    <a:pt x="6241" y="78"/>
                    <a:pt x="6025" y="0"/>
                    <a:pt x="58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6" name="Google Shape;766;p20"/>
            <p:cNvSpPr/>
            <p:nvPr/>
          </p:nvSpPr>
          <p:spPr>
            <a:xfrm>
              <a:off x="1697818" y="3466671"/>
              <a:ext cx="645193" cy="271003"/>
            </a:xfrm>
            <a:custGeom>
              <a:rect b="b" l="l" r="r" t="t"/>
              <a:pathLst>
                <a:path extrusionOk="0" h="3887" w="9254">
                  <a:moveTo>
                    <a:pt x="7366" y="1"/>
                  </a:moveTo>
                  <a:cubicBezTo>
                    <a:pt x="6997" y="1"/>
                    <a:pt x="6622" y="65"/>
                    <a:pt x="6263" y="145"/>
                  </a:cubicBezTo>
                  <a:cubicBezTo>
                    <a:pt x="4153" y="619"/>
                    <a:pt x="1298" y="1815"/>
                    <a:pt x="0" y="3654"/>
                  </a:cubicBezTo>
                  <a:cubicBezTo>
                    <a:pt x="224" y="3834"/>
                    <a:pt x="660" y="3886"/>
                    <a:pt x="1137" y="3886"/>
                  </a:cubicBezTo>
                  <a:cubicBezTo>
                    <a:pt x="1766" y="3886"/>
                    <a:pt x="2465" y="3796"/>
                    <a:pt x="2844" y="3789"/>
                  </a:cubicBezTo>
                  <a:cubicBezTo>
                    <a:pt x="3826" y="3756"/>
                    <a:pt x="4807" y="3699"/>
                    <a:pt x="5778" y="3609"/>
                  </a:cubicBezTo>
                  <a:cubicBezTo>
                    <a:pt x="6940" y="3485"/>
                    <a:pt x="8204" y="3248"/>
                    <a:pt x="8892" y="2322"/>
                  </a:cubicBezTo>
                  <a:cubicBezTo>
                    <a:pt x="9084" y="2074"/>
                    <a:pt x="9197" y="1792"/>
                    <a:pt x="9219" y="1487"/>
                  </a:cubicBezTo>
                  <a:cubicBezTo>
                    <a:pt x="9253" y="855"/>
                    <a:pt x="8712" y="314"/>
                    <a:pt x="8125" y="111"/>
                  </a:cubicBezTo>
                  <a:cubicBezTo>
                    <a:pt x="7879" y="32"/>
                    <a:pt x="7624" y="1"/>
                    <a:pt x="73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7" name="Google Shape;767;p20"/>
            <p:cNvSpPr/>
            <p:nvPr/>
          </p:nvSpPr>
          <p:spPr>
            <a:xfrm>
              <a:off x="1654522" y="3737399"/>
              <a:ext cx="608241" cy="229241"/>
            </a:xfrm>
            <a:custGeom>
              <a:rect b="b" l="l" r="r" t="t"/>
              <a:pathLst>
                <a:path extrusionOk="0" h="3288" w="8724">
                  <a:moveTo>
                    <a:pt x="4045" y="1"/>
                  </a:moveTo>
                  <a:cubicBezTo>
                    <a:pt x="3663" y="1"/>
                    <a:pt x="3281" y="15"/>
                    <a:pt x="2901" y="42"/>
                  </a:cubicBezTo>
                  <a:cubicBezTo>
                    <a:pt x="2336" y="98"/>
                    <a:pt x="328" y="155"/>
                    <a:pt x="159" y="877"/>
                  </a:cubicBezTo>
                  <a:cubicBezTo>
                    <a:pt x="1" y="1599"/>
                    <a:pt x="2077" y="2220"/>
                    <a:pt x="2619" y="2411"/>
                  </a:cubicBezTo>
                  <a:cubicBezTo>
                    <a:pt x="3702" y="2795"/>
                    <a:pt x="4808" y="3066"/>
                    <a:pt x="5947" y="3213"/>
                  </a:cubicBezTo>
                  <a:cubicBezTo>
                    <a:pt x="6221" y="3255"/>
                    <a:pt x="6504" y="3288"/>
                    <a:pt x="6785" y="3288"/>
                  </a:cubicBezTo>
                  <a:cubicBezTo>
                    <a:pt x="7025" y="3288"/>
                    <a:pt x="7264" y="3264"/>
                    <a:pt x="7493" y="3201"/>
                  </a:cubicBezTo>
                  <a:cubicBezTo>
                    <a:pt x="8001" y="3055"/>
                    <a:pt x="8475" y="2694"/>
                    <a:pt x="8588" y="2174"/>
                  </a:cubicBezTo>
                  <a:cubicBezTo>
                    <a:pt x="8723" y="1610"/>
                    <a:pt x="8374" y="1012"/>
                    <a:pt x="7888" y="674"/>
                  </a:cubicBezTo>
                  <a:cubicBezTo>
                    <a:pt x="7403" y="346"/>
                    <a:pt x="6805" y="234"/>
                    <a:pt x="6218" y="155"/>
                  </a:cubicBezTo>
                  <a:cubicBezTo>
                    <a:pt x="5500" y="51"/>
                    <a:pt x="4773" y="1"/>
                    <a:pt x="40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8" name="Google Shape;768;p20"/>
            <p:cNvSpPr/>
            <p:nvPr/>
          </p:nvSpPr>
          <p:spPr>
            <a:xfrm>
              <a:off x="1001524" y="3704490"/>
              <a:ext cx="655442" cy="238304"/>
            </a:xfrm>
            <a:custGeom>
              <a:rect b="b" l="l" r="r" t="t"/>
              <a:pathLst>
                <a:path extrusionOk="0" h="3418" w="9401">
                  <a:moveTo>
                    <a:pt x="3960" y="0"/>
                  </a:moveTo>
                  <a:cubicBezTo>
                    <a:pt x="3516" y="0"/>
                    <a:pt x="3069" y="42"/>
                    <a:pt x="2619" y="153"/>
                  </a:cubicBezTo>
                  <a:cubicBezTo>
                    <a:pt x="1693" y="390"/>
                    <a:pt x="881" y="931"/>
                    <a:pt x="328" y="1710"/>
                  </a:cubicBezTo>
                  <a:cubicBezTo>
                    <a:pt x="147" y="1936"/>
                    <a:pt x="35" y="2218"/>
                    <a:pt x="12" y="2500"/>
                  </a:cubicBezTo>
                  <a:cubicBezTo>
                    <a:pt x="1" y="3154"/>
                    <a:pt x="678" y="3403"/>
                    <a:pt x="1253" y="3414"/>
                  </a:cubicBezTo>
                  <a:cubicBezTo>
                    <a:pt x="1321" y="3416"/>
                    <a:pt x="1389" y="3417"/>
                    <a:pt x="1458" y="3417"/>
                  </a:cubicBezTo>
                  <a:cubicBezTo>
                    <a:pt x="2756" y="3417"/>
                    <a:pt x="4063" y="3017"/>
                    <a:pt x="5349" y="2556"/>
                  </a:cubicBezTo>
                  <a:cubicBezTo>
                    <a:pt x="6692" y="2071"/>
                    <a:pt x="8080" y="1687"/>
                    <a:pt x="9400" y="1168"/>
                  </a:cubicBezTo>
                  <a:cubicBezTo>
                    <a:pt x="9006" y="706"/>
                    <a:pt x="7956" y="604"/>
                    <a:pt x="7381" y="469"/>
                  </a:cubicBezTo>
                  <a:cubicBezTo>
                    <a:pt x="6658" y="299"/>
                    <a:pt x="5925" y="164"/>
                    <a:pt x="5191" y="85"/>
                  </a:cubicBezTo>
                  <a:cubicBezTo>
                    <a:pt x="4784" y="36"/>
                    <a:pt x="4373" y="0"/>
                    <a:pt x="39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9" name="Google Shape;769;p20"/>
            <p:cNvSpPr/>
            <p:nvPr/>
          </p:nvSpPr>
          <p:spPr>
            <a:xfrm>
              <a:off x="1541227" y="3187227"/>
              <a:ext cx="247089" cy="606638"/>
            </a:xfrm>
            <a:custGeom>
              <a:rect b="b" l="l" r="r" t="t"/>
              <a:pathLst>
                <a:path extrusionOk="0" h="8701" w="3544">
                  <a:moveTo>
                    <a:pt x="2765" y="0"/>
                  </a:moveTo>
                  <a:cubicBezTo>
                    <a:pt x="2495" y="0"/>
                    <a:pt x="2235" y="68"/>
                    <a:pt x="1998" y="214"/>
                  </a:cubicBezTo>
                  <a:cubicBezTo>
                    <a:pt x="1219" y="666"/>
                    <a:pt x="633" y="1377"/>
                    <a:pt x="328" y="2212"/>
                  </a:cubicBezTo>
                  <a:cubicBezTo>
                    <a:pt x="46" y="3002"/>
                    <a:pt x="1" y="3825"/>
                    <a:pt x="12" y="4627"/>
                  </a:cubicBezTo>
                  <a:cubicBezTo>
                    <a:pt x="23" y="5326"/>
                    <a:pt x="80" y="6026"/>
                    <a:pt x="170" y="6725"/>
                  </a:cubicBezTo>
                  <a:cubicBezTo>
                    <a:pt x="238" y="7278"/>
                    <a:pt x="226" y="8283"/>
                    <a:pt x="621" y="8700"/>
                  </a:cubicBezTo>
                  <a:cubicBezTo>
                    <a:pt x="1231" y="7515"/>
                    <a:pt x="1727" y="6251"/>
                    <a:pt x="2303" y="5033"/>
                  </a:cubicBezTo>
                  <a:cubicBezTo>
                    <a:pt x="2889" y="3814"/>
                    <a:pt x="3409" y="2550"/>
                    <a:pt x="3499" y="1264"/>
                  </a:cubicBezTo>
                  <a:cubicBezTo>
                    <a:pt x="3544" y="722"/>
                    <a:pt x="3375" y="68"/>
                    <a:pt x="27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0" name="Google Shape;770;p20"/>
            <p:cNvSpPr/>
            <p:nvPr/>
          </p:nvSpPr>
          <p:spPr>
            <a:xfrm>
              <a:off x="999154" y="3853275"/>
              <a:ext cx="554766" cy="437077"/>
            </a:xfrm>
            <a:custGeom>
              <a:rect b="b" l="l" r="r" t="t"/>
              <a:pathLst>
                <a:path extrusionOk="0" h="6269" w="7957">
                  <a:moveTo>
                    <a:pt x="7755" y="1"/>
                  </a:moveTo>
                  <a:cubicBezTo>
                    <a:pt x="5550" y="1"/>
                    <a:pt x="2968" y="1500"/>
                    <a:pt x="1366" y="2860"/>
                  </a:cubicBezTo>
                  <a:cubicBezTo>
                    <a:pt x="881" y="3255"/>
                    <a:pt x="418" y="3728"/>
                    <a:pt x="215" y="4315"/>
                  </a:cubicBezTo>
                  <a:cubicBezTo>
                    <a:pt x="1" y="4913"/>
                    <a:pt x="114" y="5658"/>
                    <a:pt x="633" y="6019"/>
                  </a:cubicBezTo>
                  <a:cubicBezTo>
                    <a:pt x="878" y="6179"/>
                    <a:pt x="1153" y="6268"/>
                    <a:pt x="1449" y="6268"/>
                  </a:cubicBezTo>
                  <a:cubicBezTo>
                    <a:pt x="1466" y="6268"/>
                    <a:pt x="1484" y="6268"/>
                    <a:pt x="1502" y="6267"/>
                  </a:cubicBezTo>
                  <a:cubicBezTo>
                    <a:pt x="1509" y="6267"/>
                    <a:pt x="1516" y="6268"/>
                    <a:pt x="1524" y="6268"/>
                  </a:cubicBezTo>
                  <a:cubicBezTo>
                    <a:pt x="2665" y="6268"/>
                    <a:pt x="3617" y="5404"/>
                    <a:pt x="4413" y="4563"/>
                  </a:cubicBezTo>
                  <a:cubicBezTo>
                    <a:pt x="5079" y="3853"/>
                    <a:pt x="5711" y="3108"/>
                    <a:pt x="6331" y="2341"/>
                  </a:cubicBezTo>
                  <a:cubicBezTo>
                    <a:pt x="6749" y="1821"/>
                    <a:pt x="7956" y="659"/>
                    <a:pt x="7945" y="5"/>
                  </a:cubicBezTo>
                  <a:cubicBezTo>
                    <a:pt x="7882" y="2"/>
                    <a:pt x="7819" y="1"/>
                    <a:pt x="77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1" name="Google Shape;771;p20"/>
            <p:cNvSpPr/>
            <p:nvPr/>
          </p:nvSpPr>
          <p:spPr>
            <a:xfrm>
              <a:off x="1290304" y="3908774"/>
              <a:ext cx="332845" cy="558600"/>
            </a:xfrm>
            <a:custGeom>
              <a:rect b="b" l="l" r="r" t="t"/>
              <a:pathLst>
                <a:path extrusionOk="0" h="8012" w="4774">
                  <a:moveTo>
                    <a:pt x="3930" y="1"/>
                  </a:moveTo>
                  <a:cubicBezTo>
                    <a:pt x="3236" y="1"/>
                    <a:pt x="2283" y="1539"/>
                    <a:pt x="1986" y="1973"/>
                  </a:cubicBezTo>
                  <a:cubicBezTo>
                    <a:pt x="1354" y="2887"/>
                    <a:pt x="835" y="3869"/>
                    <a:pt x="429" y="4907"/>
                  </a:cubicBezTo>
                  <a:cubicBezTo>
                    <a:pt x="203" y="5449"/>
                    <a:pt x="0" y="6024"/>
                    <a:pt x="45" y="6611"/>
                  </a:cubicBezTo>
                  <a:cubicBezTo>
                    <a:pt x="90" y="7198"/>
                    <a:pt x="440" y="7796"/>
                    <a:pt x="993" y="7965"/>
                  </a:cubicBezTo>
                  <a:cubicBezTo>
                    <a:pt x="1103" y="7997"/>
                    <a:pt x="1215" y="8012"/>
                    <a:pt x="1327" y="8012"/>
                  </a:cubicBezTo>
                  <a:cubicBezTo>
                    <a:pt x="1732" y="8012"/>
                    <a:pt x="2134" y="7817"/>
                    <a:pt x="2426" y="7525"/>
                  </a:cubicBezTo>
                  <a:cubicBezTo>
                    <a:pt x="2799" y="7164"/>
                    <a:pt x="3024" y="6668"/>
                    <a:pt x="3216" y="6182"/>
                  </a:cubicBezTo>
                  <a:cubicBezTo>
                    <a:pt x="3656" y="5133"/>
                    <a:pt x="3972" y="4038"/>
                    <a:pt x="4175" y="2910"/>
                  </a:cubicBezTo>
                  <a:cubicBezTo>
                    <a:pt x="4277" y="2346"/>
                    <a:pt x="4773" y="236"/>
                    <a:pt x="4062" y="21"/>
                  </a:cubicBezTo>
                  <a:cubicBezTo>
                    <a:pt x="4020" y="7"/>
                    <a:pt x="3975" y="1"/>
                    <a:pt x="39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2" name="Google Shape;772;p20"/>
            <p:cNvSpPr/>
            <p:nvPr/>
          </p:nvSpPr>
          <p:spPr>
            <a:xfrm>
              <a:off x="1642739" y="3860038"/>
              <a:ext cx="456390" cy="422436"/>
            </a:xfrm>
            <a:custGeom>
              <a:rect b="b" l="l" r="r" t="t"/>
              <a:pathLst>
                <a:path extrusionOk="0" h="6059" w="6546">
                  <a:moveTo>
                    <a:pt x="466" y="0"/>
                  </a:moveTo>
                  <a:cubicBezTo>
                    <a:pt x="288" y="0"/>
                    <a:pt x="162" y="53"/>
                    <a:pt x="113" y="179"/>
                  </a:cubicBezTo>
                  <a:cubicBezTo>
                    <a:pt x="0" y="517"/>
                    <a:pt x="892" y="1713"/>
                    <a:pt x="1084" y="2018"/>
                  </a:cubicBezTo>
                  <a:cubicBezTo>
                    <a:pt x="1433" y="2616"/>
                    <a:pt x="1817" y="3180"/>
                    <a:pt x="2223" y="3733"/>
                  </a:cubicBezTo>
                  <a:cubicBezTo>
                    <a:pt x="2934" y="4715"/>
                    <a:pt x="3792" y="5663"/>
                    <a:pt x="4943" y="5990"/>
                  </a:cubicBezTo>
                  <a:cubicBezTo>
                    <a:pt x="5074" y="6034"/>
                    <a:pt x="5210" y="6058"/>
                    <a:pt x="5344" y="6058"/>
                  </a:cubicBezTo>
                  <a:cubicBezTo>
                    <a:pt x="5418" y="6058"/>
                    <a:pt x="5492" y="6051"/>
                    <a:pt x="5563" y="6035"/>
                  </a:cubicBezTo>
                  <a:cubicBezTo>
                    <a:pt x="5936" y="5945"/>
                    <a:pt x="6184" y="5595"/>
                    <a:pt x="6297" y="5234"/>
                  </a:cubicBezTo>
                  <a:cubicBezTo>
                    <a:pt x="6545" y="4444"/>
                    <a:pt x="6252" y="3564"/>
                    <a:pt x="5733" y="2932"/>
                  </a:cubicBezTo>
                  <a:cubicBezTo>
                    <a:pt x="5214" y="2289"/>
                    <a:pt x="4503" y="1837"/>
                    <a:pt x="3781" y="1442"/>
                  </a:cubicBezTo>
                  <a:cubicBezTo>
                    <a:pt x="3407" y="1237"/>
                    <a:pt x="1327" y="0"/>
                    <a:pt x="4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3" name="Google Shape;773;p20"/>
            <p:cNvSpPr/>
            <p:nvPr/>
          </p:nvSpPr>
          <p:spPr>
            <a:xfrm>
              <a:off x="1581386" y="3905985"/>
              <a:ext cx="243185" cy="557694"/>
            </a:xfrm>
            <a:custGeom>
              <a:rect b="b" l="l" r="r" t="t"/>
              <a:pathLst>
                <a:path extrusionOk="0" h="7999" w="3488">
                  <a:moveTo>
                    <a:pt x="441" y="1"/>
                  </a:moveTo>
                  <a:cubicBezTo>
                    <a:pt x="388" y="1"/>
                    <a:pt x="339" y="16"/>
                    <a:pt x="294" y="50"/>
                  </a:cubicBezTo>
                  <a:cubicBezTo>
                    <a:pt x="0" y="264"/>
                    <a:pt x="79" y="1754"/>
                    <a:pt x="57" y="2115"/>
                  </a:cubicBezTo>
                  <a:cubicBezTo>
                    <a:pt x="23" y="2803"/>
                    <a:pt x="23" y="3492"/>
                    <a:pt x="45" y="4180"/>
                  </a:cubicBezTo>
                  <a:cubicBezTo>
                    <a:pt x="102" y="5376"/>
                    <a:pt x="271" y="6640"/>
                    <a:pt x="1050" y="7565"/>
                  </a:cubicBezTo>
                  <a:cubicBezTo>
                    <a:pt x="1174" y="7723"/>
                    <a:pt x="1343" y="7858"/>
                    <a:pt x="1535" y="7949"/>
                  </a:cubicBezTo>
                  <a:cubicBezTo>
                    <a:pt x="1624" y="7983"/>
                    <a:pt x="1716" y="7999"/>
                    <a:pt x="1810" y="7999"/>
                  </a:cubicBezTo>
                  <a:cubicBezTo>
                    <a:pt x="2085" y="7999"/>
                    <a:pt x="2368" y="7866"/>
                    <a:pt x="2596" y="7689"/>
                  </a:cubicBezTo>
                  <a:cubicBezTo>
                    <a:pt x="3227" y="7170"/>
                    <a:pt x="3487" y="6279"/>
                    <a:pt x="3408" y="5455"/>
                  </a:cubicBezTo>
                  <a:cubicBezTo>
                    <a:pt x="3340" y="4643"/>
                    <a:pt x="2991" y="3864"/>
                    <a:pt x="2618" y="3130"/>
                  </a:cubicBezTo>
                  <a:cubicBezTo>
                    <a:pt x="2408" y="2711"/>
                    <a:pt x="1136" y="1"/>
                    <a:pt x="4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4" name="Google Shape;774;p20"/>
            <p:cNvSpPr/>
            <p:nvPr/>
          </p:nvSpPr>
          <p:spPr>
            <a:xfrm>
              <a:off x="1400392" y="3657080"/>
              <a:ext cx="406052" cy="394966"/>
            </a:xfrm>
            <a:custGeom>
              <a:rect b="b" l="l" r="r" t="t"/>
              <a:pathLst>
                <a:path extrusionOk="0" h="5665" w="5824">
                  <a:moveTo>
                    <a:pt x="4972" y="0"/>
                  </a:moveTo>
                  <a:cubicBezTo>
                    <a:pt x="4853" y="0"/>
                    <a:pt x="4735" y="15"/>
                    <a:pt x="4616" y="43"/>
                  </a:cubicBezTo>
                  <a:cubicBezTo>
                    <a:pt x="3443" y="257"/>
                    <a:pt x="2416" y="979"/>
                    <a:pt x="1682" y="1882"/>
                  </a:cubicBezTo>
                  <a:cubicBezTo>
                    <a:pt x="1129" y="2593"/>
                    <a:pt x="1" y="4252"/>
                    <a:pt x="475" y="5166"/>
                  </a:cubicBezTo>
                  <a:cubicBezTo>
                    <a:pt x="554" y="5335"/>
                    <a:pt x="689" y="5482"/>
                    <a:pt x="858" y="5572"/>
                  </a:cubicBezTo>
                  <a:cubicBezTo>
                    <a:pt x="982" y="5637"/>
                    <a:pt x="1114" y="5665"/>
                    <a:pt x="1248" y="5665"/>
                  </a:cubicBezTo>
                  <a:cubicBezTo>
                    <a:pt x="1603" y="5665"/>
                    <a:pt x="1977" y="5472"/>
                    <a:pt x="2280" y="5267"/>
                  </a:cubicBezTo>
                  <a:cubicBezTo>
                    <a:pt x="3837" y="4252"/>
                    <a:pt x="5034" y="2774"/>
                    <a:pt x="5711" y="1036"/>
                  </a:cubicBezTo>
                  <a:cubicBezTo>
                    <a:pt x="5790" y="878"/>
                    <a:pt x="5823" y="697"/>
                    <a:pt x="5801" y="517"/>
                  </a:cubicBezTo>
                  <a:cubicBezTo>
                    <a:pt x="5744" y="280"/>
                    <a:pt x="5553" y="99"/>
                    <a:pt x="5327" y="43"/>
                  </a:cubicBezTo>
                  <a:cubicBezTo>
                    <a:pt x="5208" y="15"/>
                    <a:pt x="5090" y="0"/>
                    <a:pt x="49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5" name="Google Shape;775;p20"/>
          <p:cNvGrpSpPr/>
          <p:nvPr/>
        </p:nvGrpSpPr>
        <p:grpSpPr>
          <a:xfrm>
            <a:off x="874843" y="2887426"/>
            <a:ext cx="982706" cy="840351"/>
            <a:chOff x="874843" y="2887426"/>
            <a:chExt cx="982706" cy="840351"/>
          </a:xfrm>
        </p:grpSpPr>
        <p:grpSp>
          <p:nvGrpSpPr>
            <p:cNvPr id="776" name="Google Shape;776;p20"/>
            <p:cNvGrpSpPr/>
            <p:nvPr/>
          </p:nvGrpSpPr>
          <p:grpSpPr>
            <a:xfrm>
              <a:off x="874843" y="3331202"/>
              <a:ext cx="339189" cy="396575"/>
              <a:chOff x="874843" y="3331202"/>
              <a:chExt cx="339189" cy="396575"/>
            </a:xfrm>
          </p:grpSpPr>
          <p:sp>
            <p:nvSpPr>
              <p:cNvPr id="777" name="Google Shape;777;p20"/>
              <p:cNvSpPr/>
              <p:nvPr/>
            </p:nvSpPr>
            <p:spPr>
              <a:xfrm>
                <a:off x="1126602" y="3331202"/>
                <a:ext cx="63027" cy="114899"/>
              </a:xfrm>
              <a:custGeom>
                <a:rect b="b" l="l" r="r" t="t"/>
                <a:pathLst>
                  <a:path extrusionOk="0" fill="none" h="1648" w="904">
                    <a:moveTo>
                      <a:pt x="1" y="1648"/>
                    </a:moveTo>
                    <a:cubicBezTo>
                      <a:pt x="148" y="1027"/>
                      <a:pt x="452" y="451"/>
                      <a:pt x="904" y="0"/>
                    </a:cubicBezTo>
                  </a:path>
                </a:pathLst>
              </a:custGeom>
              <a:solidFill>
                <a:schemeClr val="dk1"/>
              </a:solidFill>
              <a:ln cap="rnd" cmpd="sng" w="1125">
                <a:solidFill>
                  <a:srgbClr val="4C343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8" name="Google Shape;778;p20"/>
              <p:cNvSpPr/>
              <p:nvPr/>
            </p:nvSpPr>
            <p:spPr>
              <a:xfrm>
                <a:off x="1099062" y="3698564"/>
                <a:ext cx="30816" cy="29213"/>
              </a:xfrm>
              <a:custGeom>
                <a:rect b="b" l="l" r="r" t="t"/>
                <a:pathLst>
                  <a:path extrusionOk="0" h="419" w="442">
                    <a:moveTo>
                      <a:pt x="441" y="1"/>
                    </a:moveTo>
                    <a:lnTo>
                      <a:pt x="1" y="57"/>
                    </a:lnTo>
                    <a:lnTo>
                      <a:pt x="373" y="418"/>
                    </a:lnTo>
                    <a:lnTo>
                      <a:pt x="44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9" name="Google Shape;779;p20"/>
              <p:cNvSpPr/>
              <p:nvPr/>
            </p:nvSpPr>
            <p:spPr>
              <a:xfrm>
                <a:off x="874843" y="3485356"/>
                <a:ext cx="137001" cy="177857"/>
              </a:xfrm>
              <a:custGeom>
                <a:rect b="b" l="l" r="r" t="t"/>
                <a:pathLst>
                  <a:path extrusionOk="0" fill="none" h="2551" w="1965">
                    <a:moveTo>
                      <a:pt x="1727" y="689"/>
                    </a:moveTo>
                    <a:cubicBezTo>
                      <a:pt x="1626" y="508"/>
                      <a:pt x="1468" y="351"/>
                      <a:pt x="1299" y="226"/>
                    </a:cubicBezTo>
                    <a:cubicBezTo>
                      <a:pt x="1096" y="57"/>
                      <a:pt x="825" y="1"/>
                      <a:pt x="576" y="80"/>
                    </a:cubicBezTo>
                    <a:cubicBezTo>
                      <a:pt x="430" y="136"/>
                      <a:pt x="317" y="249"/>
                      <a:pt x="261" y="396"/>
                    </a:cubicBezTo>
                    <a:cubicBezTo>
                      <a:pt x="1" y="949"/>
                      <a:pt x="486" y="1547"/>
                      <a:pt x="1084" y="1411"/>
                    </a:cubicBezTo>
                    <a:cubicBezTo>
                      <a:pt x="1208" y="1389"/>
                      <a:pt x="1344" y="1287"/>
                      <a:pt x="1321" y="1163"/>
                    </a:cubicBezTo>
                    <a:cubicBezTo>
                      <a:pt x="1299" y="1084"/>
                      <a:pt x="1220" y="1028"/>
                      <a:pt x="1129" y="1028"/>
                    </a:cubicBezTo>
                    <a:cubicBezTo>
                      <a:pt x="1050" y="1028"/>
                      <a:pt x="971" y="1050"/>
                      <a:pt x="904" y="1107"/>
                    </a:cubicBezTo>
                    <a:cubicBezTo>
                      <a:pt x="531" y="1377"/>
                      <a:pt x="497" y="1919"/>
                      <a:pt x="836" y="2235"/>
                    </a:cubicBezTo>
                    <a:cubicBezTo>
                      <a:pt x="1186" y="2551"/>
                      <a:pt x="1727" y="2472"/>
                      <a:pt x="1964" y="2077"/>
                    </a:cubicBezTo>
                  </a:path>
                </a:pathLst>
              </a:custGeom>
              <a:noFill/>
              <a:ln cap="rnd" cmpd="sng" w="36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0" name="Google Shape;780;p20"/>
              <p:cNvSpPr/>
              <p:nvPr/>
            </p:nvSpPr>
            <p:spPr>
              <a:xfrm>
                <a:off x="981096" y="3413264"/>
                <a:ext cx="232936" cy="292198"/>
              </a:xfrm>
              <a:custGeom>
                <a:rect b="b" l="l" r="r" t="t"/>
                <a:pathLst>
                  <a:path extrusionOk="0" h="4191" w="3341">
                    <a:moveTo>
                      <a:pt x="1796" y="1"/>
                    </a:moveTo>
                    <a:cubicBezTo>
                      <a:pt x="1269" y="1"/>
                      <a:pt x="713" y="289"/>
                      <a:pt x="407" y="730"/>
                    </a:cubicBezTo>
                    <a:cubicBezTo>
                      <a:pt x="158" y="1114"/>
                      <a:pt x="23" y="1565"/>
                      <a:pt x="0" y="2028"/>
                    </a:cubicBezTo>
                    <a:lnTo>
                      <a:pt x="0" y="2062"/>
                    </a:lnTo>
                    <a:cubicBezTo>
                      <a:pt x="0" y="2174"/>
                      <a:pt x="0" y="2276"/>
                      <a:pt x="0" y="2389"/>
                    </a:cubicBezTo>
                    <a:cubicBezTo>
                      <a:pt x="0" y="2513"/>
                      <a:pt x="12" y="2637"/>
                      <a:pt x="34" y="2761"/>
                    </a:cubicBezTo>
                    <a:cubicBezTo>
                      <a:pt x="57" y="2863"/>
                      <a:pt x="79" y="2964"/>
                      <a:pt x="113" y="3066"/>
                    </a:cubicBezTo>
                    <a:cubicBezTo>
                      <a:pt x="113" y="3077"/>
                      <a:pt x="113" y="3088"/>
                      <a:pt x="124" y="3100"/>
                    </a:cubicBezTo>
                    <a:cubicBezTo>
                      <a:pt x="158" y="3224"/>
                      <a:pt x="215" y="3337"/>
                      <a:pt x="294" y="3450"/>
                    </a:cubicBezTo>
                    <a:cubicBezTo>
                      <a:pt x="373" y="3585"/>
                      <a:pt x="474" y="3709"/>
                      <a:pt x="598" y="3811"/>
                    </a:cubicBezTo>
                    <a:cubicBezTo>
                      <a:pt x="632" y="3844"/>
                      <a:pt x="677" y="3878"/>
                      <a:pt x="723" y="3901"/>
                    </a:cubicBezTo>
                    <a:cubicBezTo>
                      <a:pt x="892" y="4025"/>
                      <a:pt x="1095" y="4104"/>
                      <a:pt x="1309" y="4138"/>
                    </a:cubicBezTo>
                    <a:cubicBezTo>
                      <a:pt x="1458" y="4173"/>
                      <a:pt x="1610" y="4191"/>
                      <a:pt x="1763" y="4191"/>
                    </a:cubicBezTo>
                    <a:cubicBezTo>
                      <a:pt x="2050" y="4191"/>
                      <a:pt x="2337" y="4128"/>
                      <a:pt x="2596" y="4002"/>
                    </a:cubicBezTo>
                    <a:cubicBezTo>
                      <a:pt x="2878" y="3856"/>
                      <a:pt x="3103" y="3619"/>
                      <a:pt x="3239" y="3337"/>
                    </a:cubicBezTo>
                    <a:cubicBezTo>
                      <a:pt x="3295" y="3213"/>
                      <a:pt x="3329" y="3088"/>
                      <a:pt x="3340" y="2964"/>
                    </a:cubicBezTo>
                    <a:cubicBezTo>
                      <a:pt x="3340" y="2953"/>
                      <a:pt x="3340" y="2942"/>
                      <a:pt x="3340" y="2930"/>
                    </a:cubicBezTo>
                    <a:cubicBezTo>
                      <a:pt x="3340" y="2795"/>
                      <a:pt x="3329" y="2660"/>
                      <a:pt x="3295" y="2536"/>
                    </a:cubicBezTo>
                    <a:cubicBezTo>
                      <a:pt x="3284" y="2468"/>
                      <a:pt x="3273" y="2400"/>
                      <a:pt x="3261" y="2332"/>
                    </a:cubicBezTo>
                    <a:cubicBezTo>
                      <a:pt x="3250" y="2287"/>
                      <a:pt x="3250" y="2242"/>
                      <a:pt x="3239" y="2208"/>
                    </a:cubicBezTo>
                    <a:cubicBezTo>
                      <a:pt x="3228" y="2107"/>
                      <a:pt x="3205" y="2016"/>
                      <a:pt x="3182" y="1926"/>
                    </a:cubicBezTo>
                    <a:cubicBezTo>
                      <a:pt x="3182" y="1915"/>
                      <a:pt x="3182" y="1915"/>
                      <a:pt x="3182" y="1904"/>
                    </a:cubicBezTo>
                    <a:cubicBezTo>
                      <a:pt x="3171" y="1791"/>
                      <a:pt x="3149" y="1689"/>
                      <a:pt x="3126" y="1576"/>
                    </a:cubicBezTo>
                    <a:cubicBezTo>
                      <a:pt x="3115" y="1520"/>
                      <a:pt x="3103" y="1441"/>
                      <a:pt x="3092" y="1396"/>
                    </a:cubicBezTo>
                    <a:cubicBezTo>
                      <a:pt x="3081" y="1351"/>
                      <a:pt x="3070" y="1306"/>
                      <a:pt x="3070" y="1272"/>
                    </a:cubicBezTo>
                    <a:cubicBezTo>
                      <a:pt x="3025" y="1023"/>
                      <a:pt x="2946" y="786"/>
                      <a:pt x="2833" y="572"/>
                    </a:cubicBezTo>
                    <a:cubicBezTo>
                      <a:pt x="2588" y="170"/>
                      <a:pt x="2200" y="1"/>
                      <a:pt x="179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1" name="Google Shape;781;p20"/>
              <p:cNvSpPr/>
              <p:nvPr/>
            </p:nvSpPr>
            <p:spPr>
              <a:xfrm>
                <a:off x="981096" y="3523145"/>
                <a:ext cx="222687" cy="62191"/>
              </a:xfrm>
              <a:custGeom>
                <a:rect b="b" l="l" r="r" t="t"/>
                <a:pathLst>
                  <a:path extrusionOk="0" h="892" w="3194">
                    <a:moveTo>
                      <a:pt x="3137" y="0"/>
                    </a:moveTo>
                    <a:cubicBezTo>
                      <a:pt x="2957" y="102"/>
                      <a:pt x="2776" y="181"/>
                      <a:pt x="2584" y="260"/>
                    </a:cubicBezTo>
                    <a:cubicBezTo>
                      <a:pt x="2050" y="472"/>
                      <a:pt x="1487" y="575"/>
                      <a:pt x="920" y="575"/>
                    </a:cubicBezTo>
                    <a:cubicBezTo>
                      <a:pt x="614" y="575"/>
                      <a:pt x="306" y="545"/>
                      <a:pt x="0" y="486"/>
                    </a:cubicBezTo>
                    <a:cubicBezTo>
                      <a:pt x="0" y="587"/>
                      <a:pt x="0" y="700"/>
                      <a:pt x="0" y="802"/>
                    </a:cubicBezTo>
                    <a:cubicBezTo>
                      <a:pt x="305" y="858"/>
                      <a:pt x="610" y="892"/>
                      <a:pt x="914" y="892"/>
                    </a:cubicBezTo>
                    <a:cubicBezTo>
                      <a:pt x="1614" y="892"/>
                      <a:pt x="2302" y="734"/>
                      <a:pt x="2934" y="452"/>
                    </a:cubicBezTo>
                    <a:cubicBezTo>
                      <a:pt x="3025" y="407"/>
                      <a:pt x="3115" y="373"/>
                      <a:pt x="3194" y="328"/>
                    </a:cubicBezTo>
                    <a:cubicBezTo>
                      <a:pt x="3182" y="226"/>
                      <a:pt x="3160" y="113"/>
                      <a:pt x="31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2" name="Google Shape;782;p20"/>
              <p:cNvSpPr/>
              <p:nvPr/>
            </p:nvSpPr>
            <p:spPr>
              <a:xfrm>
                <a:off x="984233" y="3566372"/>
                <a:ext cx="228195" cy="67629"/>
              </a:xfrm>
              <a:custGeom>
                <a:rect b="b" l="l" r="r" t="t"/>
                <a:pathLst>
                  <a:path extrusionOk="0" h="970" w="3273">
                    <a:moveTo>
                      <a:pt x="3216" y="1"/>
                    </a:moveTo>
                    <a:cubicBezTo>
                      <a:pt x="2505" y="431"/>
                      <a:pt x="1697" y="655"/>
                      <a:pt x="884" y="655"/>
                    </a:cubicBezTo>
                    <a:cubicBezTo>
                      <a:pt x="589" y="655"/>
                      <a:pt x="293" y="625"/>
                      <a:pt x="0" y="565"/>
                    </a:cubicBezTo>
                    <a:lnTo>
                      <a:pt x="0" y="565"/>
                    </a:lnTo>
                    <a:cubicBezTo>
                      <a:pt x="12" y="667"/>
                      <a:pt x="34" y="768"/>
                      <a:pt x="68" y="870"/>
                    </a:cubicBezTo>
                    <a:cubicBezTo>
                      <a:pt x="68" y="881"/>
                      <a:pt x="79" y="892"/>
                      <a:pt x="79" y="904"/>
                    </a:cubicBezTo>
                    <a:cubicBezTo>
                      <a:pt x="346" y="948"/>
                      <a:pt x="614" y="970"/>
                      <a:pt x="882" y="970"/>
                    </a:cubicBezTo>
                    <a:cubicBezTo>
                      <a:pt x="1714" y="970"/>
                      <a:pt x="2539" y="758"/>
                      <a:pt x="3273" y="340"/>
                    </a:cubicBezTo>
                    <a:cubicBezTo>
                      <a:pt x="3262" y="272"/>
                      <a:pt x="3250" y="204"/>
                      <a:pt x="3239" y="136"/>
                    </a:cubicBezTo>
                    <a:cubicBezTo>
                      <a:pt x="3228" y="91"/>
                      <a:pt x="3216" y="46"/>
                      <a:pt x="32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3" name="Google Shape;783;p20"/>
              <p:cNvSpPr/>
              <p:nvPr/>
            </p:nvSpPr>
            <p:spPr>
              <a:xfrm>
                <a:off x="1001524" y="3617548"/>
                <a:ext cx="212508" cy="63027"/>
              </a:xfrm>
              <a:custGeom>
                <a:rect b="b" l="l" r="r" t="t"/>
                <a:pathLst>
                  <a:path extrusionOk="0" h="904" w="3048">
                    <a:moveTo>
                      <a:pt x="3047" y="0"/>
                    </a:moveTo>
                    <a:cubicBezTo>
                      <a:pt x="2358" y="387"/>
                      <a:pt x="1581" y="592"/>
                      <a:pt x="800" y="592"/>
                    </a:cubicBezTo>
                    <a:cubicBezTo>
                      <a:pt x="533" y="592"/>
                      <a:pt x="265" y="568"/>
                      <a:pt x="1" y="520"/>
                    </a:cubicBezTo>
                    <a:lnTo>
                      <a:pt x="1" y="520"/>
                    </a:lnTo>
                    <a:cubicBezTo>
                      <a:pt x="80" y="655"/>
                      <a:pt x="181" y="779"/>
                      <a:pt x="305" y="881"/>
                    </a:cubicBezTo>
                    <a:cubicBezTo>
                      <a:pt x="463" y="892"/>
                      <a:pt x="633" y="903"/>
                      <a:pt x="802" y="903"/>
                    </a:cubicBezTo>
                    <a:cubicBezTo>
                      <a:pt x="1547" y="903"/>
                      <a:pt x="2280" y="734"/>
                      <a:pt x="2946" y="407"/>
                    </a:cubicBezTo>
                    <a:cubicBezTo>
                      <a:pt x="3002" y="283"/>
                      <a:pt x="3036" y="158"/>
                      <a:pt x="3047" y="34"/>
                    </a:cubicBezTo>
                    <a:cubicBezTo>
                      <a:pt x="3047" y="23"/>
                      <a:pt x="3047" y="12"/>
                      <a:pt x="30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4" name="Google Shape;784;p20"/>
              <p:cNvSpPr/>
              <p:nvPr/>
            </p:nvSpPr>
            <p:spPr>
              <a:xfrm>
                <a:off x="1064481" y="3500346"/>
                <a:ext cx="26006" cy="22171"/>
              </a:xfrm>
              <a:custGeom>
                <a:rect b="b" l="l" r="r" t="t"/>
                <a:pathLst>
                  <a:path extrusionOk="0" h="318" w="373">
                    <a:moveTo>
                      <a:pt x="215" y="0"/>
                    </a:moveTo>
                    <a:cubicBezTo>
                      <a:pt x="68" y="0"/>
                      <a:pt x="0" y="169"/>
                      <a:pt x="102" y="271"/>
                    </a:cubicBezTo>
                    <a:cubicBezTo>
                      <a:pt x="134" y="303"/>
                      <a:pt x="173" y="317"/>
                      <a:pt x="211" y="317"/>
                    </a:cubicBezTo>
                    <a:cubicBezTo>
                      <a:pt x="294" y="317"/>
                      <a:pt x="373" y="251"/>
                      <a:pt x="373" y="158"/>
                    </a:cubicBezTo>
                    <a:cubicBezTo>
                      <a:pt x="373" y="68"/>
                      <a:pt x="305" y="0"/>
                      <a:pt x="2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5" name="Google Shape;785;p20"/>
              <p:cNvSpPr/>
              <p:nvPr/>
            </p:nvSpPr>
            <p:spPr>
              <a:xfrm>
                <a:off x="1136851" y="3483822"/>
                <a:ext cx="26006" cy="22311"/>
              </a:xfrm>
              <a:custGeom>
                <a:rect b="b" l="l" r="r" t="t"/>
                <a:pathLst>
                  <a:path extrusionOk="0" h="320" w="373">
                    <a:moveTo>
                      <a:pt x="215" y="0"/>
                    </a:moveTo>
                    <a:cubicBezTo>
                      <a:pt x="68" y="0"/>
                      <a:pt x="1" y="169"/>
                      <a:pt x="102" y="271"/>
                    </a:cubicBezTo>
                    <a:cubicBezTo>
                      <a:pt x="136" y="304"/>
                      <a:pt x="176" y="319"/>
                      <a:pt x="216" y="319"/>
                    </a:cubicBezTo>
                    <a:cubicBezTo>
                      <a:pt x="297" y="319"/>
                      <a:pt x="373" y="257"/>
                      <a:pt x="373" y="158"/>
                    </a:cubicBezTo>
                    <a:cubicBezTo>
                      <a:pt x="373" y="79"/>
                      <a:pt x="294" y="0"/>
                      <a:pt x="2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6" name="Google Shape;786;p20"/>
              <p:cNvSpPr/>
              <p:nvPr/>
            </p:nvSpPr>
            <p:spPr>
              <a:xfrm>
                <a:off x="1107777" y="3510525"/>
                <a:ext cx="24402" cy="18197"/>
              </a:xfrm>
              <a:custGeom>
                <a:rect b="b" l="l" r="r" t="t"/>
                <a:pathLst>
                  <a:path extrusionOk="0" fill="none" h="261" w="350">
                    <a:moveTo>
                      <a:pt x="0" y="80"/>
                    </a:moveTo>
                    <a:cubicBezTo>
                      <a:pt x="79" y="260"/>
                      <a:pt x="350" y="193"/>
                      <a:pt x="350" y="1"/>
                    </a:cubicBezTo>
                  </a:path>
                </a:pathLst>
              </a:custGeom>
              <a:solidFill>
                <a:schemeClr val="dk1"/>
              </a:solidFill>
              <a:ln cap="rnd" cmpd="sng" w="1125">
                <a:solidFill>
                  <a:srgbClr val="4C343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7" name="Google Shape;787;p20"/>
              <p:cNvSpPr/>
              <p:nvPr/>
            </p:nvSpPr>
            <p:spPr>
              <a:xfrm>
                <a:off x="1018048" y="3520774"/>
                <a:ext cx="65398" cy="55497"/>
              </a:xfrm>
              <a:custGeom>
                <a:rect b="b" l="l" r="r" t="t"/>
                <a:pathLst>
                  <a:path extrusionOk="0" h="796" w="938">
                    <a:moveTo>
                      <a:pt x="542" y="0"/>
                    </a:moveTo>
                    <a:cubicBezTo>
                      <a:pt x="181" y="0"/>
                      <a:pt x="1" y="429"/>
                      <a:pt x="260" y="678"/>
                    </a:cubicBezTo>
                    <a:cubicBezTo>
                      <a:pt x="341" y="758"/>
                      <a:pt x="441" y="795"/>
                      <a:pt x="540" y="795"/>
                    </a:cubicBezTo>
                    <a:cubicBezTo>
                      <a:pt x="743" y="795"/>
                      <a:pt x="937" y="639"/>
                      <a:pt x="937" y="395"/>
                    </a:cubicBezTo>
                    <a:cubicBezTo>
                      <a:pt x="937" y="181"/>
                      <a:pt x="757" y="0"/>
                      <a:pt x="54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8" name="Google Shape;788;p20"/>
              <p:cNvSpPr/>
              <p:nvPr/>
            </p:nvSpPr>
            <p:spPr>
              <a:xfrm>
                <a:off x="1150237" y="3499509"/>
                <a:ext cx="54382" cy="55149"/>
              </a:xfrm>
              <a:custGeom>
                <a:rect b="b" l="l" r="r" t="t"/>
                <a:pathLst>
                  <a:path extrusionOk="0" h="791" w="780">
                    <a:moveTo>
                      <a:pt x="497" y="1"/>
                    </a:moveTo>
                    <a:cubicBezTo>
                      <a:pt x="0" y="23"/>
                      <a:pt x="0" y="768"/>
                      <a:pt x="497" y="791"/>
                    </a:cubicBezTo>
                    <a:lnTo>
                      <a:pt x="508" y="791"/>
                    </a:lnTo>
                    <a:cubicBezTo>
                      <a:pt x="610" y="791"/>
                      <a:pt x="700" y="757"/>
                      <a:pt x="779" y="689"/>
                    </a:cubicBezTo>
                    <a:cubicBezTo>
                      <a:pt x="779" y="678"/>
                      <a:pt x="768" y="667"/>
                      <a:pt x="768" y="667"/>
                    </a:cubicBezTo>
                    <a:cubicBezTo>
                      <a:pt x="756" y="554"/>
                      <a:pt x="734" y="452"/>
                      <a:pt x="711" y="339"/>
                    </a:cubicBezTo>
                    <a:cubicBezTo>
                      <a:pt x="700" y="283"/>
                      <a:pt x="689" y="193"/>
                      <a:pt x="677" y="159"/>
                    </a:cubicBezTo>
                    <a:cubicBezTo>
                      <a:pt x="666" y="114"/>
                      <a:pt x="655" y="69"/>
                      <a:pt x="655" y="23"/>
                    </a:cubicBezTo>
                    <a:cubicBezTo>
                      <a:pt x="599" y="1"/>
                      <a:pt x="553" y="1"/>
                      <a:pt x="4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9" name="Google Shape;789;p20"/>
              <p:cNvSpPr/>
              <p:nvPr/>
            </p:nvSpPr>
            <p:spPr>
              <a:xfrm>
                <a:off x="1050328" y="3331202"/>
                <a:ext cx="22868" cy="129053"/>
              </a:xfrm>
              <a:custGeom>
                <a:rect b="b" l="l" r="r" t="t"/>
                <a:pathLst>
                  <a:path extrusionOk="0" fill="none" h="1851" w="328">
                    <a:moveTo>
                      <a:pt x="102" y="1851"/>
                    </a:moveTo>
                    <a:cubicBezTo>
                      <a:pt x="0" y="1219"/>
                      <a:pt x="79" y="576"/>
                      <a:pt x="328" y="0"/>
                    </a:cubicBezTo>
                  </a:path>
                </a:pathLst>
              </a:custGeom>
              <a:solidFill>
                <a:schemeClr val="dk1"/>
              </a:solidFill>
              <a:ln cap="rnd" cmpd="sng" w="1125">
                <a:solidFill>
                  <a:srgbClr val="4C343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790" name="Google Shape;790;p20"/>
            <p:cNvSpPr/>
            <p:nvPr/>
          </p:nvSpPr>
          <p:spPr>
            <a:xfrm>
              <a:off x="1132946" y="3037745"/>
              <a:ext cx="169978" cy="85756"/>
            </a:xfrm>
            <a:custGeom>
              <a:rect b="b" l="l" r="r" t="t"/>
              <a:pathLst>
                <a:path extrusionOk="0" fill="none" h="1230" w="2438">
                  <a:moveTo>
                    <a:pt x="0" y="0"/>
                  </a:moveTo>
                  <a:cubicBezTo>
                    <a:pt x="463" y="23"/>
                    <a:pt x="914" y="169"/>
                    <a:pt x="1320" y="406"/>
                  </a:cubicBezTo>
                  <a:cubicBezTo>
                    <a:pt x="1715" y="643"/>
                    <a:pt x="2099" y="914"/>
                    <a:pt x="2438" y="1230"/>
                  </a:cubicBezTo>
                </a:path>
              </a:pathLst>
            </a:custGeom>
            <a:solidFill>
              <a:schemeClr val="dk1"/>
            </a:solidFill>
            <a:ln cap="rnd" cmpd="sng" w="1125">
              <a:solidFill>
                <a:srgbClr val="4C343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1" name="Google Shape;791;p20"/>
            <p:cNvSpPr/>
            <p:nvPr/>
          </p:nvSpPr>
          <p:spPr>
            <a:xfrm>
              <a:off x="1602581" y="2943272"/>
              <a:ext cx="254968" cy="301401"/>
            </a:xfrm>
            <a:custGeom>
              <a:rect b="b" l="l" r="r" t="t"/>
              <a:pathLst>
                <a:path extrusionOk="0" fill="none" h="4323" w="3657">
                  <a:moveTo>
                    <a:pt x="1" y="2382"/>
                  </a:moveTo>
                  <a:cubicBezTo>
                    <a:pt x="91" y="1942"/>
                    <a:pt x="238" y="1513"/>
                    <a:pt x="430" y="1095"/>
                  </a:cubicBezTo>
                  <a:cubicBezTo>
                    <a:pt x="621" y="678"/>
                    <a:pt x="937" y="351"/>
                    <a:pt x="1344" y="136"/>
                  </a:cubicBezTo>
                  <a:cubicBezTo>
                    <a:pt x="1581" y="24"/>
                    <a:pt x="1851" y="1"/>
                    <a:pt x="2088" y="91"/>
                  </a:cubicBezTo>
                  <a:cubicBezTo>
                    <a:pt x="2359" y="215"/>
                    <a:pt x="2540" y="464"/>
                    <a:pt x="2574" y="757"/>
                  </a:cubicBezTo>
                  <a:cubicBezTo>
                    <a:pt x="2664" y="1231"/>
                    <a:pt x="2506" y="1840"/>
                    <a:pt x="2292" y="2269"/>
                  </a:cubicBezTo>
                  <a:cubicBezTo>
                    <a:pt x="2201" y="2461"/>
                    <a:pt x="1976" y="2788"/>
                    <a:pt x="1727" y="2788"/>
                  </a:cubicBezTo>
                  <a:cubicBezTo>
                    <a:pt x="1626" y="2788"/>
                    <a:pt x="1547" y="2698"/>
                    <a:pt x="1558" y="2596"/>
                  </a:cubicBezTo>
                  <a:cubicBezTo>
                    <a:pt x="1558" y="2258"/>
                    <a:pt x="1863" y="2043"/>
                    <a:pt x="2145" y="1953"/>
                  </a:cubicBezTo>
                  <a:cubicBezTo>
                    <a:pt x="2427" y="1852"/>
                    <a:pt x="2743" y="1840"/>
                    <a:pt x="3025" y="1931"/>
                  </a:cubicBezTo>
                  <a:cubicBezTo>
                    <a:pt x="3318" y="2021"/>
                    <a:pt x="3533" y="2258"/>
                    <a:pt x="3612" y="2551"/>
                  </a:cubicBezTo>
                  <a:cubicBezTo>
                    <a:pt x="3657" y="2811"/>
                    <a:pt x="3589" y="3082"/>
                    <a:pt x="3420" y="3296"/>
                  </a:cubicBezTo>
                  <a:cubicBezTo>
                    <a:pt x="3262" y="3499"/>
                    <a:pt x="3059" y="3680"/>
                    <a:pt x="2833" y="3804"/>
                  </a:cubicBezTo>
                  <a:cubicBezTo>
                    <a:pt x="2393" y="4086"/>
                    <a:pt x="1851" y="4323"/>
                    <a:pt x="1344" y="4187"/>
                  </a:cubicBezTo>
                </a:path>
              </a:pathLst>
            </a:custGeom>
            <a:noFill/>
            <a:ln cap="rnd" cmpd="sng" w="28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2" name="Google Shape;792;p20"/>
            <p:cNvSpPr/>
            <p:nvPr/>
          </p:nvSpPr>
          <p:spPr>
            <a:xfrm>
              <a:off x="1601814" y="3518404"/>
              <a:ext cx="61424" cy="67768"/>
            </a:xfrm>
            <a:custGeom>
              <a:rect b="b" l="l" r="r" t="t"/>
              <a:pathLst>
                <a:path extrusionOk="0" h="972" w="881">
                  <a:moveTo>
                    <a:pt x="621" y="1"/>
                  </a:moveTo>
                  <a:cubicBezTo>
                    <a:pt x="418" y="147"/>
                    <a:pt x="204" y="305"/>
                    <a:pt x="1" y="441"/>
                  </a:cubicBezTo>
                  <a:cubicBezTo>
                    <a:pt x="305" y="599"/>
                    <a:pt x="599" y="768"/>
                    <a:pt x="881" y="971"/>
                  </a:cubicBezTo>
                  <a:cubicBezTo>
                    <a:pt x="824" y="644"/>
                    <a:pt x="734" y="317"/>
                    <a:pt x="6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3" name="Google Shape;793;p20"/>
            <p:cNvSpPr/>
            <p:nvPr/>
          </p:nvSpPr>
          <p:spPr>
            <a:xfrm>
              <a:off x="1219469" y="3009577"/>
              <a:ext cx="516140" cy="594018"/>
            </a:xfrm>
            <a:custGeom>
              <a:rect b="b" l="l" r="r" t="t"/>
              <a:pathLst>
                <a:path extrusionOk="0" h="8520" w="7403">
                  <a:moveTo>
                    <a:pt x="3023" y="0"/>
                  </a:moveTo>
                  <a:cubicBezTo>
                    <a:pt x="1905" y="0"/>
                    <a:pt x="839" y="497"/>
                    <a:pt x="350" y="1645"/>
                  </a:cubicBezTo>
                  <a:cubicBezTo>
                    <a:pt x="57" y="2356"/>
                    <a:pt x="0" y="3146"/>
                    <a:pt x="192" y="3902"/>
                  </a:cubicBezTo>
                  <a:cubicBezTo>
                    <a:pt x="350" y="4557"/>
                    <a:pt x="644" y="5166"/>
                    <a:pt x="869" y="5809"/>
                  </a:cubicBezTo>
                  <a:cubicBezTo>
                    <a:pt x="892" y="5888"/>
                    <a:pt x="926" y="5978"/>
                    <a:pt x="948" y="6057"/>
                  </a:cubicBezTo>
                  <a:cubicBezTo>
                    <a:pt x="993" y="6193"/>
                    <a:pt x="1027" y="6328"/>
                    <a:pt x="1072" y="6464"/>
                  </a:cubicBezTo>
                  <a:cubicBezTo>
                    <a:pt x="1140" y="6734"/>
                    <a:pt x="1230" y="6994"/>
                    <a:pt x="1343" y="7242"/>
                  </a:cubicBezTo>
                  <a:cubicBezTo>
                    <a:pt x="1388" y="7366"/>
                    <a:pt x="1456" y="7479"/>
                    <a:pt x="1524" y="7592"/>
                  </a:cubicBezTo>
                  <a:cubicBezTo>
                    <a:pt x="1580" y="7682"/>
                    <a:pt x="1648" y="7761"/>
                    <a:pt x="1727" y="7840"/>
                  </a:cubicBezTo>
                  <a:cubicBezTo>
                    <a:pt x="1828" y="7953"/>
                    <a:pt x="1941" y="8055"/>
                    <a:pt x="2065" y="8145"/>
                  </a:cubicBezTo>
                  <a:cubicBezTo>
                    <a:pt x="2336" y="8326"/>
                    <a:pt x="2641" y="8450"/>
                    <a:pt x="2957" y="8495"/>
                  </a:cubicBezTo>
                  <a:cubicBezTo>
                    <a:pt x="3025" y="8506"/>
                    <a:pt x="3081" y="8517"/>
                    <a:pt x="3149" y="8517"/>
                  </a:cubicBezTo>
                  <a:cubicBezTo>
                    <a:pt x="3186" y="8518"/>
                    <a:pt x="3222" y="8519"/>
                    <a:pt x="3259" y="8519"/>
                  </a:cubicBezTo>
                  <a:cubicBezTo>
                    <a:pt x="3581" y="8519"/>
                    <a:pt x="3895" y="8475"/>
                    <a:pt x="4209" y="8404"/>
                  </a:cubicBezTo>
                  <a:cubicBezTo>
                    <a:pt x="5349" y="8145"/>
                    <a:pt x="6545" y="7615"/>
                    <a:pt x="7076" y="6576"/>
                  </a:cubicBezTo>
                  <a:cubicBezTo>
                    <a:pt x="7166" y="6407"/>
                    <a:pt x="7234" y="6227"/>
                    <a:pt x="7279" y="6046"/>
                  </a:cubicBezTo>
                  <a:cubicBezTo>
                    <a:pt x="7369" y="5708"/>
                    <a:pt x="7403" y="5358"/>
                    <a:pt x="7392" y="5008"/>
                  </a:cubicBezTo>
                  <a:cubicBezTo>
                    <a:pt x="7392" y="4760"/>
                    <a:pt x="7369" y="4511"/>
                    <a:pt x="7324" y="4263"/>
                  </a:cubicBezTo>
                  <a:cubicBezTo>
                    <a:pt x="7313" y="4207"/>
                    <a:pt x="7313" y="4162"/>
                    <a:pt x="7301" y="4105"/>
                  </a:cubicBezTo>
                  <a:cubicBezTo>
                    <a:pt x="7245" y="3812"/>
                    <a:pt x="7177" y="3530"/>
                    <a:pt x="7087" y="3248"/>
                  </a:cubicBezTo>
                  <a:cubicBezTo>
                    <a:pt x="7031" y="3078"/>
                    <a:pt x="6963" y="2909"/>
                    <a:pt x="6895" y="2740"/>
                  </a:cubicBezTo>
                  <a:cubicBezTo>
                    <a:pt x="6794" y="2514"/>
                    <a:pt x="6681" y="2288"/>
                    <a:pt x="6545" y="2074"/>
                  </a:cubicBezTo>
                  <a:cubicBezTo>
                    <a:pt x="6308" y="1668"/>
                    <a:pt x="6004" y="1295"/>
                    <a:pt x="5654" y="980"/>
                  </a:cubicBezTo>
                  <a:cubicBezTo>
                    <a:pt x="4955" y="358"/>
                    <a:pt x="3970" y="0"/>
                    <a:pt x="30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4" name="Google Shape;794;p20"/>
            <p:cNvSpPr/>
            <p:nvPr/>
          </p:nvSpPr>
          <p:spPr>
            <a:xfrm>
              <a:off x="1280056" y="3153343"/>
              <a:ext cx="420205" cy="306909"/>
            </a:xfrm>
            <a:custGeom>
              <a:rect b="b" l="l" r="r" t="t"/>
              <a:pathLst>
                <a:path extrusionOk="0" h="4402" w="6027">
                  <a:moveTo>
                    <a:pt x="5688" y="1"/>
                  </a:moveTo>
                  <a:cubicBezTo>
                    <a:pt x="4706" y="1242"/>
                    <a:pt x="3352" y="2100"/>
                    <a:pt x="2347" y="2675"/>
                  </a:cubicBezTo>
                  <a:cubicBezTo>
                    <a:pt x="1603" y="3127"/>
                    <a:pt x="813" y="3476"/>
                    <a:pt x="0" y="3747"/>
                  </a:cubicBezTo>
                  <a:cubicBezTo>
                    <a:pt x="23" y="3826"/>
                    <a:pt x="57" y="3916"/>
                    <a:pt x="79" y="3995"/>
                  </a:cubicBezTo>
                  <a:cubicBezTo>
                    <a:pt x="124" y="4131"/>
                    <a:pt x="158" y="4266"/>
                    <a:pt x="203" y="4402"/>
                  </a:cubicBezTo>
                  <a:cubicBezTo>
                    <a:pt x="1072" y="4120"/>
                    <a:pt x="1907" y="3747"/>
                    <a:pt x="2686" y="3273"/>
                  </a:cubicBezTo>
                  <a:cubicBezTo>
                    <a:pt x="3679" y="2709"/>
                    <a:pt x="4999" y="1874"/>
                    <a:pt x="6026" y="678"/>
                  </a:cubicBezTo>
                  <a:cubicBezTo>
                    <a:pt x="5925" y="441"/>
                    <a:pt x="5812" y="215"/>
                    <a:pt x="56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5" name="Google Shape;795;p20"/>
            <p:cNvSpPr/>
            <p:nvPr/>
          </p:nvSpPr>
          <p:spPr>
            <a:xfrm>
              <a:off x="1313103" y="3235963"/>
              <a:ext cx="415464" cy="320296"/>
            </a:xfrm>
            <a:custGeom>
              <a:rect b="b" l="l" r="r" t="t"/>
              <a:pathLst>
                <a:path extrusionOk="0" h="4594" w="5959">
                  <a:moveTo>
                    <a:pt x="5733" y="1"/>
                  </a:moveTo>
                  <a:cubicBezTo>
                    <a:pt x="4740" y="1411"/>
                    <a:pt x="3250" y="2370"/>
                    <a:pt x="2156" y="2991"/>
                  </a:cubicBezTo>
                  <a:cubicBezTo>
                    <a:pt x="1479" y="3397"/>
                    <a:pt x="756" y="3736"/>
                    <a:pt x="0" y="3995"/>
                  </a:cubicBezTo>
                  <a:cubicBezTo>
                    <a:pt x="57" y="4119"/>
                    <a:pt x="113" y="4232"/>
                    <a:pt x="192" y="4345"/>
                  </a:cubicBezTo>
                  <a:cubicBezTo>
                    <a:pt x="249" y="4435"/>
                    <a:pt x="316" y="4514"/>
                    <a:pt x="384" y="4593"/>
                  </a:cubicBezTo>
                  <a:cubicBezTo>
                    <a:pt x="1129" y="4322"/>
                    <a:pt x="1828" y="3995"/>
                    <a:pt x="2505" y="3589"/>
                  </a:cubicBezTo>
                  <a:cubicBezTo>
                    <a:pt x="3532" y="3002"/>
                    <a:pt x="4909" y="2122"/>
                    <a:pt x="5958" y="858"/>
                  </a:cubicBezTo>
                  <a:cubicBezTo>
                    <a:pt x="5902" y="565"/>
                    <a:pt x="5823" y="283"/>
                    <a:pt x="57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6" name="Google Shape;796;p20"/>
            <p:cNvSpPr/>
            <p:nvPr/>
          </p:nvSpPr>
          <p:spPr>
            <a:xfrm>
              <a:off x="1363441" y="3358672"/>
              <a:ext cx="372168" cy="244788"/>
            </a:xfrm>
            <a:custGeom>
              <a:rect b="b" l="l" r="r" t="t"/>
              <a:pathLst>
                <a:path extrusionOk="0" h="3511" w="5338">
                  <a:moveTo>
                    <a:pt x="5327" y="1"/>
                  </a:moveTo>
                  <a:cubicBezTo>
                    <a:pt x="4446" y="881"/>
                    <a:pt x="3408" y="1547"/>
                    <a:pt x="2585" y="2010"/>
                  </a:cubicBezTo>
                  <a:cubicBezTo>
                    <a:pt x="1840" y="2438"/>
                    <a:pt x="960" y="2901"/>
                    <a:pt x="0" y="3138"/>
                  </a:cubicBezTo>
                  <a:cubicBezTo>
                    <a:pt x="271" y="3319"/>
                    <a:pt x="576" y="3443"/>
                    <a:pt x="892" y="3499"/>
                  </a:cubicBezTo>
                  <a:cubicBezTo>
                    <a:pt x="960" y="3499"/>
                    <a:pt x="1016" y="3510"/>
                    <a:pt x="1084" y="3510"/>
                  </a:cubicBezTo>
                  <a:cubicBezTo>
                    <a:pt x="1727" y="3262"/>
                    <a:pt x="2336" y="2957"/>
                    <a:pt x="2934" y="2608"/>
                  </a:cubicBezTo>
                  <a:cubicBezTo>
                    <a:pt x="3736" y="2156"/>
                    <a:pt x="4503" y="1637"/>
                    <a:pt x="5214" y="1039"/>
                  </a:cubicBezTo>
                  <a:cubicBezTo>
                    <a:pt x="5304" y="701"/>
                    <a:pt x="5338" y="351"/>
                    <a:pt x="5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7" name="Google Shape;797;p20"/>
            <p:cNvSpPr/>
            <p:nvPr/>
          </p:nvSpPr>
          <p:spPr>
            <a:xfrm>
              <a:off x="1498000" y="3191132"/>
              <a:ext cx="118316" cy="98306"/>
            </a:xfrm>
            <a:custGeom>
              <a:rect b="b" l="l" r="r" t="t"/>
              <a:pathLst>
                <a:path extrusionOk="0" h="1410" w="1697">
                  <a:moveTo>
                    <a:pt x="905" y="1"/>
                  </a:moveTo>
                  <a:cubicBezTo>
                    <a:pt x="863" y="1"/>
                    <a:pt x="821" y="4"/>
                    <a:pt x="779" y="12"/>
                  </a:cubicBezTo>
                  <a:cubicBezTo>
                    <a:pt x="158" y="136"/>
                    <a:pt x="0" y="937"/>
                    <a:pt x="519" y="1287"/>
                  </a:cubicBezTo>
                  <a:cubicBezTo>
                    <a:pt x="645" y="1371"/>
                    <a:pt x="780" y="1409"/>
                    <a:pt x="911" y="1409"/>
                  </a:cubicBezTo>
                  <a:cubicBezTo>
                    <a:pt x="1324" y="1409"/>
                    <a:pt x="1697" y="1038"/>
                    <a:pt x="1602" y="576"/>
                  </a:cubicBezTo>
                  <a:cubicBezTo>
                    <a:pt x="1542" y="235"/>
                    <a:pt x="1241" y="1"/>
                    <a:pt x="9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8" name="Google Shape;798;p20"/>
            <p:cNvSpPr/>
            <p:nvPr/>
          </p:nvSpPr>
          <p:spPr>
            <a:xfrm>
              <a:off x="1250913" y="3293413"/>
              <a:ext cx="117758" cy="98724"/>
            </a:xfrm>
            <a:custGeom>
              <a:rect b="b" l="l" r="r" t="t"/>
              <a:pathLst>
                <a:path extrusionOk="0" h="1416" w="1689">
                  <a:moveTo>
                    <a:pt x="906" y="1"/>
                  </a:moveTo>
                  <a:cubicBezTo>
                    <a:pt x="864" y="1"/>
                    <a:pt x="822" y="4"/>
                    <a:pt x="779" y="12"/>
                  </a:cubicBezTo>
                  <a:cubicBezTo>
                    <a:pt x="159" y="136"/>
                    <a:pt x="1" y="937"/>
                    <a:pt x="520" y="1287"/>
                  </a:cubicBezTo>
                  <a:cubicBezTo>
                    <a:pt x="648" y="1376"/>
                    <a:pt x="785" y="1415"/>
                    <a:pt x="918" y="1415"/>
                  </a:cubicBezTo>
                  <a:cubicBezTo>
                    <a:pt x="1324" y="1415"/>
                    <a:pt x="1688" y="1044"/>
                    <a:pt x="1603" y="576"/>
                  </a:cubicBezTo>
                  <a:cubicBezTo>
                    <a:pt x="1543" y="235"/>
                    <a:pt x="1242" y="1"/>
                    <a:pt x="9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9" name="Google Shape;799;p20"/>
            <p:cNvSpPr/>
            <p:nvPr/>
          </p:nvSpPr>
          <p:spPr>
            <a:xfrm>
              <a:off x="1317007" y="3249698"/>
              <a:ext cx="48874" cy="40717"/>
            </a:xfrm>
            <a:custGeom>
              <a:rect b="b" l="l" r="r" t="t"/>
              <a:pathLst>
                <a:path extrusionOk="0" h="584" w="701">
                  <a:moveTo>
                    <a:pt x="378" y="0"/>
                  </a:moveTo>
                  <a:cubicBezTo>
                    <a:pt x="358" y="0"/>
                    <a:pt x="337" y="2"/>
                    <a:pt x="317" y="7"/>
                  </a:cubicBezTo>
                  <a:cubicBezTo>
                    <a:pt x="57" y="52"/>
                    <a:pt x="1" y="390"/>
                    <a:pt x="215" y="537"/>
                  </a:cubicBezTo>
                  <a:cubicBezTo>
                    <a:pt x="265" y="569"/>
                    <a:pt x="320" y="583"/>
                    <a:pt x="372" y="583"/>
                  </a:cubicBezTo>
                  <a:cubicBezTo>
                    <a:pt x="544" y="583"/>
                    <a:pt x="701" y="431"/>
                    <a:pt x="666" y="232"/>
                  </a:cubicBezTo>
                  <a:cubicBezTo>
                    <a:pt x="637" y="95"/>
                    <a:pt x="514" y="0"/>
                    <a:pt x="3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0" name="Google Shape;800;p20"/>
            <p:cNvSpPr/>
            <p:nvPr/>
          </p:nvSpPr>
          <p:spPr>
            <a:xfrm>
              <a:off x="1455471" y="3184648"/>
              <a:ext cx="48874" cy="40926"/>
            </a:xfrm>
            <a:custGeom>
              <a:rect b="b" l="l" r="r" t="t"/>
              <a:pathLst>
                <a:path extrusionOk="0" h="587" w="701">
                  <a:moveTo>
                    <a:pt x="363" y="0"/>
                  </a:moveTo>
                  <a:cubicBezTo>
                    <a:pt x="348" y="0"/>
                    <a:pt x="332" y="1"/>
                    <a:pt x="317" y="3"/>
                  </a:cubicBezTo>
                  <a:cubicBezTo>
                    <a:pt x="68" y="60"/>
                    <a:pt x="1" y="398"/>
                    <a:pt x="215" y="534"/>
                  </a:cubicBezTo>
                  <a:cubicBezTo>
                    <a:pt x="268" y="570"/>
                    <a:pt x="325" y="586"/>
                    <a:pt x="381" y="586"/>
                  </a:cubicBezTo>
                  <a:cubicBezTo>
                    <a:pt x="549" y="586"/>
                    <a:pt x="700" y="435"/>
                    <a:pt x="666" y="240"/>
                  </a:cubicBezTo>
                  <a:cubicBezTo>
                    <a:pt x="636" y="97"/>
                    <a:pt x="512" y="0"/>
                    <a:pt x="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1" name="Google Shape;801;p20"/>
            <p:cNvSpPr/>
            <p:nvPr/>
          </p:nvSpPr>
          <p:spPr>
            <a:xfrm>
              <a:off x="1394885" y="3243841"/>
              <a:ext cx="52011" cy="43366"/>
            </a:xfrm>
            <a:custGeom>
              <a:rect b="b" l="l" r="r" t="t"/>
              <a:pathLst>
                <a:path extrusionOk="0" fill="none" h="622" w="746">
                  <a:moveTo>
                    <a:pt x="1" y="339"/>
                  </a:moveTo>
                  <a:cubicBezTo>
                    <a:pt x="272" y="621"/>
                    <a:pt x="746" y="395"/>
                    <a:pt x="712" y="0"/>
                  </a:cubicBezTo>
                </a:path>
              </a:pathLst>
            </a:custGeom>
            <a:solidFill>
              <a:schemeClr val="dk1"/>
            </a:solidFill>
            <a:ln cap="rnd" cmpd="sng" w="1975">
              <a:solidFill>
                <a:srgbClr val="3927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2" name="Google Shape;802;p20"/>
            <p:cNvSpPr/>
            <p:nvPr/>
          </p:nvSpPr>
          <p:spPr>
            <a:xfrm>
              <a:off x="1242267" y="2936231"/>
              <a:ext cx="161333" cy="142439"/>
            </a:xfrm>
            <a:custGeom>
              <a:rect b="b" l="l" r="r" t="t"/>
              <a:pathLst>
                <a:path extrusionOk="0" h="2043" w="2314">
                  <a:moveTo>
                    <a:pt x="1727" y="0"/>
                  </a:moveTo>
                  <a:lnTo>
                    <a:pt x="1423" y="700"/>
                  </a:lnTo>
                  <a:lnTo>
                    <a:pt x="881" y="407"/>
                  </a:lnTo>
                  <a:lnTo>
                    <a:pt x="700" y="1027"/>
                  </a:lnTo>
                  <a:lnTo>
                    <a:pt x="1" y="1039"/>
                  </a:lnTo>
                  <a:lnTo>
                    <a:pt x="655" y="2043"/>
                  </a:lnTo>
                  <a:lnTo>
                    <a:pt x="2314" y="1163"/>
                  </a:lnTo>
                  <a:lnTo>
                    <a:pt x="17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3" name="Google Shape;803;p20"/>
            <p:cNvSpPr/>
            <p:nvPr/>
          </p:nvSpPr>
          <p:spPr>
            <a:xfrm>
              <a:off x="1354029" y="2887426"/>
              <a:ext cx="94471" cy="157429"/>
            </a:xfrm>
            <a:custGeom>
              <a:rect b="b" l="l" r="r" t="t"/>
              <a:pathLst>
                <a:path extrusionOk="0" fill="none" h="2258" w="1355">
                  <a:moveTo>
                    <a:pt x="0" y="1"/>
                  </a:moveTo>
                  <a:cubicBezTo>
                    <a:pt x="666" y="588"/>
                    <a:pt x="1027" y="1434"/>
                    <a:pt x="1354" y="2258"/>
                  </a:cubicBezTo>
                </a:path>
              </a:pathLst>
            </a:custGeom>
            <a:solidFill>
              <a:schemeClr val="dk1"/>
            </a:solidFill>
            <a:ln cap="rnd" cmpd="sng" w="1125">
              <a:solidFill>
                <a:srgbClr val="4C343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04" name="Google Shape;804;p20"/>
          <p:cNvGrpSpPr/>
          <p:nvPr/>
        </p:nvGrpSpPr>
        <p:grpSpPr>
          <a:xfrm>
            <a:off x="7737996" y="762010"/>
            <a:ext cx="691006" cy="521524"/>
            <a:chOff x="7218771" y="1435585"/>
            <a:chExt cx="691006" cy="521524"/>
          </a:xfrm>
        </p:grpSpPr>
        <p:sp>
          <p:nvSpPr>
            <p:cNvPr id="805" name="Google Shape;805;p20"/>
            <p:cNvSpPr/>
            <p:nvPr/>
          </p:nvSpPr>
          <p:spPr>
            <a:xfrm flipH="1">
              <a:off x="7438508" y="1874681"/>
              <a:ext cx="67456" cy="48616"/>
            </a:xfrm>
            <a:custGeom>
              <a:rect b="b" l="l" r="r" t="t"/>
              <a:pathLst>
                <a:path extrusionOk="0" h="1156" w="1604">
                  <a:moveTo>
                    <a:pt x="400" y="1"/>
                  </a:moveTo>
                  <a:cubicBezTo>
                    <a:pt x="99" y="1"/>
                    <a:pt x="0" y="297"/>
                    <a:pt x="317" y="445"/>
                  </a:cubicBezTo>
                  <a:cubicBezTo>
                    <a:pt x="543" y="546"/>
                    <a:pt x="724" y="727"/>
                    <a:pt x="825" y="953"/>
                  </a:cubicBezTo>
                  <a:cubicBezTo>
                    <a:pt x="848" y="1009"/>
                    <a:pt x="870" y="1054"/>
                    <a:pt x="904" y="1099"/>
                  </a:cubicBezTo>
                  <a:cubicBezTo>
                    <a:pt x="938" y="1133"/>
                    <a:pt x="994" y="1156"/>
                    <a:pt x="1051" y="1156"/>
                  </a:cubicBezTo>
                  <a:cubicBezTo>
                    <a:pt x="1096" y="1145"/>
                    <a:pt x="1141" y="1099"/>
                    <a:pt x="1141" y="1043"/>
                  </a:cubicBezTo>
                  <a:cubicBezTo>
                    <a:pt x="1152" y="998"/>
                    <a:pt x="1152" y="941"/>
                    <a:pt x="1130" y="896"/>
                  </a:cubicBezTo>
                  <a:cubicBezTo>
                    <a:pt x="1085" y="704"/>
                    <a:pt x="972" y="535"/>
                    <a:pt x="814" y="422"/>
                  </a:cubicBezTo>
                  <a:lnTo>
                    <a:pt x="814" y="422"/>
                  </a:lnTo>
                  <a:cubicBezTo>
                    <a:pt x="1006" y="501"/>
                    <a:pt x="1175" y="637"/>
                    <a:pt x="1299" y="806"/>
                  </a:cubicBezTo>
                  <a:cubicBezTo>
                    <a:pt x="1338" y="855"/>
                    <a:pt x="1386" y="912"/>
                    <a:pt x="1442" y="912"/>
                  </a:cubicBezTo>
                  <a:cubicBezTo>
                    <a:pt x="1450" y="912"/>
                    <a:pt x="1459" y="911"/>
                    <a:pt x="1468" y="908"/>
                  </a:cubicBezTo>
                  <a:cubicBezTo>
                    <a:pt x="1502" y="896"/>
                    <a:pt x="1536" y="862"/>
                    <a:pt x="1547" y="829"/>
                  </a:cubicBezTo>
                  <a:cubicBezTo>
                    <a:pt x="1604" y="682"/>
                    <a:pt x="1502" y="535"/>
                    <a:pt x="1389" y="434"/>
                  </a:cubicBezTo>
                  <a:cubicBezTo>
                    <a:pt x="1130" y="197"/>
                    <a:pt x="803" y="50"/>
                    <a:pt x="464" y="5"/>
                  </a:cubicBezTo>
                  <a:cubicBezTo>
                    <a:pt x="442" y="2"/>
                    <a:pt x="420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6" name="Google Shape;806;p20"/>
            <p:cNvSpPr/>
            <p:nvPr/>
          </p:nvSpPr>
          <p:spPr>
            <a:xfrm flipH="1">
              <a:off x="7307507" y="1435585"/>
              <a:ext cx="511641" cy="495660"/>
            </a:xfrm>
            <a:custGeom>
              <a:rect b="b" l="l" r="r" t="t"/>
              <a:pathLst>
                <a:path extrusionOk="0" h="11786" w="12166">
                  <a:moveTo>
                    <a:pt x="8187" y="1"/>
                  </a:moveTo>
                  <a:cubicBezTo>
                    <a:pt x="6531" y="1"/>
                    <a:pt x="4996" y="1433"/>
                    <a:pt x="3567" y="2152"/>
                  </a:cubicBezTo>
                  <a:cubicBezTo>
                    <a:pt x="2811" y="2615"/>
                    <a:pt x="2055" y="3010"/>
                    <a:pt x="1479" y="3709"/>
                  </a:cubicBezTo>
                  <a:cubicBezTo>
                    <a:pt x="960" y="4352"/>
                    <a:pt x="610" y="5120"/>
                    <a:pt x="452" y="5932"/>
                  </a:cubicBezTo>
                  <a:cubicBezTo>
                    <a:pt x="1" y="8471"/>
                    <a:pt x="1660" y="10931"/>
                    <a:pt x="4108" y="11597"/>
                  </a:cubicBezTo>
                  <a:cubicBezTo>
                    <a:pt x="4577" y="11719"/>
                    <a:pt x="5053" y="11786"/>
                    <a:pt x="5537" y="11786"/>
                  </a:cubicBezTo>
                  <a:cubicBezTo>
                    <a:pt x="5636" y="11786"/>
                    <a:pt x="5735" y="11783"/>
                    <a:pt x="5835" y="11777"/>
                  </a:cubicBezTo>
                  <a:cubicBezTo>
                    <a:pt x="8419" y="11642"/>
                    <a:pt x="10766" y="9712"/>
                    <a:pt x="11669" y="7264"/>
                  </a:cubicBezTo>
                  <a:cubicBezTo>
                    <a:pt x="12098" y="6079"/>
                    <a:pt x="12165" y="4804"/>
                    <a:pt x="11861" y="3585"/>
                  </a:cubicBezTo>
                  <a:cubicBezTo>
                    <a:pt x="11545" y="2299"/>
                    <a:pt x="10732" y="1001"/>
                    <a:pt x="9559" y="358"/>
                  </a:cubicBezTo>
                  <a:cubicBezTo>
                    <a:pt x="9092" y="105"/>
                    <a:pt x="8635" y="1"/>
                    <a:pt x="81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7" name="Google Shape;807;p20"/>
            <p:cNvSpPr/>
            <p:nvPr/>
          </p:nvSpPr>
          <p:spPr>
            <a:xfrm flipH="1">
              <a:off x="7314656" y="1657846"/>
              <a:ext cx="261035" cy="273063"/>
            </a:xfrm>
            <a:custGeom>
              <a:rect b="b" l="l" r="r" t="t"/>
              <a:pathLst>
                <a:path extrusionOk="0" h="6493" w="6207">
                  <a:moveTo>
                    <a:pt x="3856" y="0"/>
                  </a:moveTo>
                  <a:cubicBezTo>
                    <a:pt x="3827" y="0"/>
                    <a:pt x="3798" y="1"/>
                    <a:pt x="3770" y="4"/>
                  </a:cubicBezTo>
                  <a:cubicBezTo>
                    <a:pt x="3183" y="60"/>
                    <a:pt x="2788" y="602"/>
                    <a:pt x="2517" y="1121"/>
                  </a:cubicBezTo>
                  <a:cubicBezTo>
                    <a:pt x="2043" y="2069"/>
                    <a:pt x="1784" y="3107"/>
                    <a:pt x="1231" y="4010"/>
                  </a:cubicBezTo>
                  <a:cubicBezTo>
                    <a:pt x="813" y="4687"/>
                    <a:pt x="226" y="5285"/>
                    <a:pt x="46" y="6052"/>
                  </a:cubicBezTo>
                  <a:cubicBezTo>
                    <a:pt x="1" y="6199"/>
                    <a:pt x="1" y="6346"/>
                    <a:pt x="46" y="6492"/>
                  </a:cubicBezTo>
                  <a:cubicBezTo>
                    <a:pt x="2630" y="6357"/>
                    <a:pt x="4977" y="4427"/>
                    <a:pt x="5880" y="1979"/>
                  </a:cubicBezTo>
                  <a:cubicBezTo>
                    <a:pt x="6038" y="1550"/>
                    <a:pt x="6139" y="1110"/>
                    <a:pt x="6207" y="658"/>
                  </a:cubicBezTo>
                  <a:cubicBezTo>
                    <a:pt x="6105" y="546"/>
                    <a:pt x="5970" y="467"/>
                    <a:pt x="5823" y="433"/>
                  </a:cubicBezTo>
                  <a:cubicBezTo>
                    <a:pt x="5792" y="428"/>
                    <a:pt x="5760" y="425"/>
                    <a:pt x="5729" y="425"/>
                  </a:cubicBezTo>
                  <a:cubicBezTo>
                    <a:pt x="5490" y="425"/>
                    <a:pt x="5259" y="568"/>
                    <a:pt x="5090" y="737"/>
                  </a:cubicBezTo>
                  <a:cubicBezTo>
                    <a:pt x="4791" y="354"/>
                    <a:pt x="4342" y="0"/>
                    <a:pt x="38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8" name="Google Shape;808;p20"/>
            <p:cNvSpPr/>
            <p:nvPr/>
          </p:nvSpPr>
          <p:spPr>
            <a:xfrm flipH="1">
              <a:off x="7746477" y="1754025"/>
              <a:ext cx="163300" cy="130581"/>
            </a:xfrm>
            <a:custGeom>
              <a:rect b="b" l="l" r="r" t="t"/>
              <a:pathLst>
                <a:path extrusionOk="0" h="3105" w="3883">
                  <a:moveTo>
                    <a:pt x="2863" y="0"/>
                  </a:moveTo>
                  <a:cubicBezTo>
                    <a:pt x="2649" y="0"/>
                    <a:pt x="2426" y="48"/>
                    <a:pt x="2224" y="109"/>
                  </a:cubicBezTo>
                  <a:cubicBezTo>
                    <a:pt x="1569" y="324"/>
                    <a:pt x="948" y="617"/>
                    <a:pt x="373" y="1001"/>
                  </a:cubicBezTo>
                  <a:cubicBezTo>
                    <a:pt x="238" y="1068"/>
                    <a:pt x="125" y="1193"/>
                    <a:pt x="57" y="1339"/>
                  </a:cubicBezTo>
                  <a:cubicBezTo>
                    <a:pt x="1" y="1554"/>
                    <a:pt x="91" y="1791"/>
                    <a:pt x="283" y="1926"/>
                  </a:cubicBezTo>
                  <a:cubicBezTo>
                    <a:pt x="475" y="2039"/>
                    <a:pt x="689" y="2118"/>
                    <a:pt x="915" y="2152"/>
                  </a:cubicBezTo>
                  <a:cubicBezTo>
                    <a:pt x="836" y="2377"/>
                    <a:pt x="779" y="2603"/>
                    <a:pt x="734" y="2840"/>
                  </a:cubicBezTo>
                  <a:cubicBezTo>
                    <a:pt x="711" y="2930"/>
                    <a:pt x="700" y="3054"/>
                    <a:pt x="790" y="3088"/>
                  </a:cubicBezTo>
                  <a:cubicBezTo>
                    <a:pt x="814" y="3096"/>
                    <a:pt x="838" y="3104"/>
                    <a:pt x="862" y="3104"/>
                  </a:cubicBezTo>
                  <a:cubicBezTo>
                    <a:pt x="872" y="3104"/>
                    <a:pt x="882" y="3103"/>
                    <a:pt x="892" y="3100"/>
                  </a:cubicBezTo>
                  <a:cubicBezTo>
                    <a:pt x="1862" y="2998"/>
                    <a:pt x="2822" y="2016"/>
                    <a:pt x="3442" y="1317"/>
                  </a:cubicBezTo>
                  <a:cubicBezTo>
                    <a:pt x="3691" y="1046"/>
                    <a:pt x="3882" y="719"/>
                    <a:pt x="3634" y="369"/>
                  </a:cubicBezTo>
                  <a:cubicBezTo>
                    <a:pt x="3444" y="93"/>
                    <a:pt x="3161" y="0"/>
                    <a:pt x="28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9" name="Google Shape;809;p20"/>
            <p:cNvSpPr/>
            <p:nvPr/>
          </p:nvSpPr>
          <p:spPr>
            <a:xfrm flipH="1">
              <a:off x="7398640" y="1539839"/>
              <a:ext cx="72166" cy="61821"/>
            </a:xfrm>
            <a:custGeom>
              <a:rect b="b" l="l" r="r" t="t"/>
              <a:pathLst>
                <a:path extrusionOk="0" h="1470" w="1716">
                  <a:moveTo>
                    <a:pt x="734" y="0"/>
                  </a:moveTo>
                  <a:cubicBezTo>
                    <a:pt x="328" y="0"/>
                    <a:pt x="0" y="327"/>
                    <a:pt x="0" y="734"/>
                  </a:cubicBezTo>
                  <a:cubicBezTo>
                    <a:pt x="0" y="1176"/>
                    <a:pt x="362" y="1469"/>
                    <a:pt x="739" y="1469"/>
                  </a:cubicBezTo>
                  <a:cubicBezTo>
                    <a:pt x="919" y="1469"/>
                    <a:pt x="1103" y="1402"/>
                    <a:pt x="1253" y="1253"/>
                  </a:cubicBezTo>
                  <a:cubicBezTo>
                    <a:pt x="1716" y="790"/>
                    <a:pt x="1388" y="0"/>
                    <a:pt x="7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0" name="Google Shape;810;p20"/>
            <p:cNvSpPr/>
            <p:nvPr/>
          </p:nvSpPr>
          <p:spPr>
            <a:xfrm flipH="1">
              <a:off x="7218771" y="1537947"/>
              <a:ext cx="140043" cy="58288"/>
            </a:xfrm>
            <a:custGeom>
              <a:rect b="b" l="l" r="r" t="t"/>
              <a:pathLst>
                <a:path extrusionOk="0" h="1386" w="3330">
                  <a:moveTo>
                    <a:pt x="3059" y="0"/>
                  </a:moveTo>
                  <a:cubicBezTo>
                    <a:pt x="2043" y="0"/>
                    <a:pt x="1050" y="158"/>
                    <a:pt x="91" y="485"/>
                  </a:cubicBezTo>
                  <a:cubicBezTo>
                    <a:pt x="34" y="497"/>
                    <a:pt x="1" y="553"/>
                    <a:pt x="12" y="609"/>
                  </a:cubicBezTo>
                  <a:cubicBezTo>
                    <a:pt x="46" y="835"/>
                    <a:pt x="159" y="1038"/>
                    <a:pt x="328" y="1196"/>
                  </a:cubicBezTo>
                  <a:cubicBezTo>
                    <a:pt x="475" y="1320"/>
                    <a:pt x="664" y="1385"/>
                    <a:pt x="855" y="1385"/>
                  </a:cubicBezTo>
                  <a:cubicBezTo>
                    <a:pt x="944" y="1385"/>
                    <a:pt x="1032" y="1371"/>
                    <a:pt x="1118" y="1343"/>
                  </a:cubicBezTo>
                  <a:cubicBezTo>
                    <a:pt x="1750" y="1117"/>
                    <a:pt x="2359" y="846"/>
                    <a:pt x="2946" y="542"/>
                  </a:cubicBezTo>
                  <a:cubicBezTo>
                    <a:pt x="3092" y="485"/>
                    <a:pt x="3217" y="384"/>
                    <a:pt x="3296" y="260"/>
                  </a:cubicBezTo>
                  <a:cubicBezTo>
                    <a:pt x="3318" y="226"/>
                    <a:pt x="3329" y="181"/>
                    <a:pt x="3318" y="147"/>
                  </a:cubicBezTo>
                  <a:cubicBezTo>
                    <a:pt x="3307" y="34"/>
                    <a:pt x="3160" y="0"/>
                    <a:pt x="30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1" name="Google Shape;811;p20"/>
            <p:cNvSpPr/>
            <p:nvPr/>
          </p:nvSpPr>
          <p:spPr>
            <a:xfrm flipH="1">
              <a:off x="7499235" y="1692625"/>
              <a:ext cx="242531" cy="144795"/>
            </a:xfrm>
            <a:custGeom>
              <a:rect b="b" l="l" r="r" t="t"/>
              <a:pathLst>
                <a:path extrusionOk="0" h="3443" w="5767">
                  <a:moveTo>
                    <a:pt x="5721" y="1"/>
                  </a:moveTo>
                  <a:cubicBezTo>
                    <a:pt x="5687" y="1"/>
                    <a:pt x="5654" y="23"/>
                    <a:pt x="5654" y="57"/>
                  </a:cubicBezTo>
                  <a:cubicBezTo>
                    <a:pt x="5507" y="858"/>
                    <a:pt x="5191" y="1614"/>
                    <a:pt x="4740" y="2291"/>
                  </a:cubicBezTo>
                  <a:cubicBezTo>
                    <a:pt x="4424" y="2765"/>
                    <a:pt x="4108" y="3070"/>
                    <a:pt x="3758" y="3228"/>
                  </a:cubicBezTo>
                  <a:cubicBezTo>
                    <a:pt x="3621" y="3297"/>
                    <a:pt x="3473" y="3329"/>
                    <a:pt x="3326" y="3329"/>
                  </a:cubicBezTo>
                  <a:cubicBezTo>
                    <a:pt x="3255" y="3329"/>
                    <a:pt x="3184" y="3322"/>
                    <a:pt x="3115" y="3307"/>
                  </a:cubicBezTo>
                  <a:cubicBezTo>
                    <a:pt x="2912" y="3262"/>
                    <a:pt x="2754" y="3093"/>
                    <a:pt x="2720" y="2878"/>
                  </a:cubicBezTo>
                  <a:cubicBezTo>
                    <a:pt x="2720" y="2856"/>
                    <a:pt x="2708" y="2833"/>
                    <a:pt x="2675" y="2822"/>
                  </a:cubicBezTo>
                  <a:cubicBezTo>
                    <a:pt x="2652" y="2822"/>
                    <a:pt x="2629" y="2833"/>
                    <a:pt x="2618" y="2856"/>
                  </a:cubicBezTo>
                  <a:cubicBezTo>
                    <a:pt x="2505" y="3081"/>
                    <a:pt x="2122" y="3138"/>
                    <a:pt x="1952" y="3160"/>
                  </a:cubicBezTo>
                  <a:cubicBezTo>
                    <a:pt x="1932" y="3161"/>
                    <a:pt x="1913" y="3162"/>
                    <a:pt x="1892" y="3162"/>
                  </a:cubicBezTo>
                  <a:cubicBezTo>
                    <a:pt x="1674" y="3162"/>
                    <a:pt x="1449" y="3106"/>
                    <a:pt x="1253" y="3002"/>
                  </a:cubicBezTo>
                  <a:cubicBezTo>
                    <a:pt x="1174" y="2968"/>
                    <a:pt x="1106" y="2923"/>
                    <a:pt x="1050" y="2878"/>
                  </a:cubicBezTo>
                  <a:cubicBezTo>
                    <a:pt x="971" y="2799"/>
                    <a:pt x="914" y="2709"/>
                    <a:pt x="880" y="2596"/>
                  </a:cubicBezTo>
                  <a:cubicBezTo>
                    <a:pt x="734" y="2224"/>
                    <a:pt x="756" y="1806"/>
                    <a:pt x="925" y="1434"/>
                  </a:cubicBezTo>
                  <a:cubicBezTo>
                    <a:pt x="937" y="1411"/>
                    <a:pt x="925" y="1389"/>
                    <a:pt x="914" y="1366"/>
                  </a:cubicBezTo>
                  <a:cubicBezTo>
                    <a:pt x="903" y="1360"/>
                    <a:pt x="892" y="1358"/>
                    <a:pt x="880" y="1358"/>
                  </a:cubicBezTo>
                  <a:cubicBezTo>
                    <a:pt x="869" y="1358"/>
                    <a:pt x="858" y="1360"/>
                    <a:pt x="847" y="1366"/>
                  </a:cubicBezTo>
                  <a:cubicBezTo>
                    <a:pt x="809" y="1389"/>
                    <a:pt x="761" y="1400"/>
                    <a:pt x="709" y="1400"/>
                  </a:cubicBezTo>
                  <a:cubicBezTo>
                    <a:pt x="560" y="1400"/>
                    <a:pt x="377" y="1314"/>
                    <a:pt x="294" y="1197"/>
                  </a:cubicBezTo>
                  <a:cubicBezTo>
                    <a:pt x="192" y="1028"/>
                    <a:pt x="136" y="836"/>
                    <a:pt x="113" y="633"/>
                  </a:cubicBezTo>
                  <a:cubicBezTo>
                    <a:pt x="113" y="610"/>
                    <a:pt x="79" y="588"/>
                    <a:pt x="57" y="588"/>
                  </a:cubicBezTo>
                  <a:cubicBezTo>
                    <a:pt x="23" y="599"/>
                    <a:pt x="0" y="621"/>
                    <a:pt x="0" y="655"/>
                  </a:cubicBezTo>
                  <a:cubicBezTo>
                    <a:pt x="23" y="870"/>
                    <a:pt x="90" y="1084"/>
                    <a:pt x="203" y="1265"/>
                  </a:cubicBezTo>
                  <a:cubicBezTo>
                    <a:pt x="335" y="1417"/>
                    <a:pt x="512" y="1505"/>
                    <a:pt x="703" y="1505"/>
                  </a:cubicBezTo>
                  <a:cubicBezTo>
                    <a:pt x="724" y="1505"/>
                    <a:pt x="746" y="1504"/>
                    <a:pt x="768" y="1502"/>
                  </a:cubicBezTo>
                  <a:lnTo>
                    <a:pt x="768" y="1502"/>
                  </a:lnTo>
                  <a:cubicBezTo>
                    <a:pt x="632" y="1874"/>
                    <a:pt x="632" y="2280"/>
                    <a:pt x="768" y="2641"/>
                  </a:cubicBezTo>
                  <a:cubicBezTo>
                    <a:pt x="813" y="2765"/>
                    <a:pt x="880" y="2867"/>
                    <a:pt x="971" y="2957"/>
                  </a:cubicBezTo>
                  <a:cubicBezTo>
                    <a:pt x="1038" y="3014"/>
                    <a:pt x="1117" y="3070"/>
                    <a:pt x="1208" y="3104"/>
                  </a:cubicBezTo>
                  <a:cubicBezTo>
                    <a:pt x="1404" y="3202"/>
                    <a:pt x="1635" y="3266"/>
                    <a:pt x="1863" y="3266"/>
                  </a:cubicBezTo>
                  <a:cubicBezTo>
                    <a:pt x="1896" y="3266"/>
                    <a:pt x="1930" y="3265"/>
                    <a:pt x="1964" y="3262"/>
                  </a:cubicBezTo>
                  <a:cubicBezTo>
                    <a:pt x="2155" y="3251"/>
                    <a:pt x="2471" y="3194"/>
                    <a:pt x="2641" y="3014"/>
                  </a:cubicBezTo>
                  <a:cubicBezTo>
                    <a:pt x="2720" y="3217"/>
                    <a:pt x="2889" y="3363"/>
                    <a:pt x="3092" y="3420"/>
                  </a:cubicBezTo>
                  <a:cubicBezTo>
                    <a:pt x="3160" y="3431"/>
                    <a:pt x="3239" y="3442"/>
                    <a:pt x="3306" y="3442"/>
                  </a:cubicBezTo>
                  <a:cubicBezTo>
                    <a:pt x="3476" y="3442"/>
                    <a:pt x="3645" y="3397"/>
                    <a:pt x="3803" y="3330"/>
                  </a:cubicBezTo>
                  <a:cubicBezTo>
                    <a:pt x="4175" y="3160"/>
                    <a:pt x="4503" y="2844"/>
                    <a:pt x="4841" y="2359"/>
                  </a:cubicBezTo>
                  <a:cubicBezTo>
                    <a:pt x="5304" y="1671"/>
                    <a:pt x="5620" y="892"/>
                    <a:pt x="5766" y="68"/>
                  </a:cubicBezTo>
                  <a:cubicBezTo>
                    <a:pt x="5766" y="46"/>
                    <a:pt x="5744" y="12"/>
                    <a:pt x="57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2" name="Google Shape;812;p20"/>
            <p:cNvSpPr/>
            <p:nvPr/>
          </p:nvSpPr>
          <p:spPr>
            <a:xfrm flipH="1">
              <a:off x="7560467" y="1908451"/>
              <a:ext cx="67162" cy="48658"/>
            </a:xfrm>
            <a:custGeom>
              <a:rect b="b" l="l" r="r" t="t"/>
              <a:pathLst>
                <a:path extrusionOk="0" h="1157" w="1597">
                  <a:moveTo>
                    <a:pt x="408" y="1"/>
                  </a:moveTo>
                  <a:cubicBezTo>
                    <a:pt x="106" y="1"/>
                    <a:pt x="0" y="293"/>
                    <a:pt x="322" y="443"/>
                  </a:cubicBezTo>
                  <a:cubicBezTo>
                    <a:pt x="547" y="556"/>
                    <a:pt x="728" y="736"/>
                    <a:pt x="829" y="951"/>
                  </a:cubicBezTo>
                  <a:cubicBezTo>
                    <a:pt x="852" y="1007"/>
                    <a:pt x="875" y="1052"/>
                    <a:pt x="908" y="1098"/>
                  </a:cubicBezTo>
                  <a:cubicBezTo>
                    <a:pt x="936" y="1135"/>
                    <a:pt x="980" y="1157"/>
                    <a:pt x="1020" y="1157"/>
                  </a:cubicBezTo>
                  <a:cubicBezTo>
                    <a:pt x="1028" y="1157"/>
                    <a:pt x="1036" y="1156"/>
                    <a:pt x="1044" y="1154"/>
                  </a:cubicBezTo>
                  <a:cubicBezTo>
                    <a:pt x="1100" y="1143"/>
                    <a:pt x="1134" y="1098"/>
                    <a:pt x="1145" y="1041"/>
                  </a:cubicBezTo>
                  <a:cubicBezTo>
                    <a:pt x="1157" y="996"/>
                    <a:pt x="1157" y="940"/>
                    <a:pt x="1134" y="894"/>
                  </a:cubicBezTo>
                  <a:cubicBezTo>
                    <a:pt x="1089" y="703"/>
                    <a:pt x="976" y="533"/>
                    <a:pt x="818" y="421"/>
                  </a:cubicBezTo>
                  <a:lnTo>
                    <a:pt x="818" y="421"/>
                  </a:lnTo>
                  <a:cubicBezTo>
                    <a:pt x="1010" y="500"/>
                    <a:pt x="1179" y="635"/>
                    <a:pt x="1303" y="804"/>
                  </a:cubicBezTo>
                  <a:cubicBezTo>
                    <a:pt x="1342" y="853"/>
                    <a:pt x="1390" y="910"/>
                    <a:pt x="1446" y="910"/>
                  </a:cubicBezTo>
                  <a:cubicBezTo>
                    <a:pt x="1455" y="910"/>
                    <a:pt x="1463" y="909"/>
                    <a:pt x="1473" y="906"/>
                  </a:cubicBezTo>
                  <a:cubicBezTo>
                    <a:pt x="1506" y="894"/>
                    <a:pt x="1540" y="861"/>
                    <a:pt x="1552" y="827"/>
                  </a:cubicBezTo>
                  <a:cubicBezTo>
                    <a:pt x="1597" y="691"/>
                    <a:pt x="1506" y="533"/>
                    <a:pt x="1394" y="432"/>
                  </a:cubicBezTo>
                  <a:cubicBezTo>
                    <a:pt x="1134" y="206"/>
                    <a:pt x="807" y="48"/>
                    <a:pt x="457" y="3"/>
                  </a:cubicBezTo>
                  <a:cubicBezTo>
                    <a:pt x="440" y="1"/>
                    <a:pt x="424" y="1"/>
                    <a:pt x="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13" name="Google Shape;813;p20"/>
          <p:cNvGrpSpPr/>
          <p:nvPr/>
        </p:nvGrpSpPr>
        <p:grpSpPr>
          <a:xfrm>
            <a:off x="7909765" y="2094638"/>
            <a:ext cx="1939705" cy="2232216"/>
            <a:chOff x="7909765" y="2094638"/>
            <a:chExt cx="1939705" cy="2232216"/>
          </a:xfrm>
        </p:grpSpPr>
        <p:sp>
          <p:nvSpPr>
            <p:cNvPr id="814" name="Google Shape;814;p20"/>
            <p:cNvSpPr/>
            <p:nvPr/>
          </p:nvSpPr>
          <p:spPr>
            <a:xfrm flipH="1" rot="1146479">
              <a:off x="8216493" y="3846268"/>
              <a:ext cx="531762" cy="173092"/>
            </a:xfrm>
            <a:custGeom>
              <a:rect b="b" l="l" r="r" t="t"/>
              <a:pathLst>
                <a:path extrusionOk="0" h="1554" w="4774">
                  <a:moveTo>
                    <a:pt x="3462" y="1"/>
                  </a:moveTo>
                  <a:cubicBezTo>
                    <a:pt x="2741" y="1"/>
                    <a:pt x="2025" y="162"/>
                    <a:pt x="1366" y="485"/>
                  </a:cubicBezTo>
                  <a:cubicBezTo>
                    <a:pt x="914" y="699"/>
                    <a:pt x="485" y="1004"/>
                    <a:pt x="0" y="1151"/>
                  </a:cubicBezTo>
                  <a:cubicBezTo>
                    <a:pt x="325" y="1444"/>
                    <a:pt x="751" y="1554"/>
                    <a:pt x="1187" y="1554"/>
                  </a:cubicBezTo>
                  <a:cubicBezTo>
                    <a:pt x="1371" y="1554"/>
                    <a:pt x="1557" y="1534"/>
                    <a:pt x="1738" y="1501"/>
                  </a:cubicBezTo>
                  <a:cubicBezTo>
                    <a:pt x="2077" y="1433"/>
                    <a:pt x="2426" y="1331"/>
                    <a:pt x="2754" y="1207"/>
                  </a:cubicBezTo>
                  <a:cubicBezTo>
                    <a:pt x="3453" y="925"/>
                    <a:pt x="4130" y="587"/>
                    <a:pt x="4773" y="180"/>
                  </a:cubicBezTo>
                  <a:cubicBezTo>
                    <a:pt x="4342" y="61"/>
                    <a:pt x="3901" y="1"/>
                    <a:pt x="34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5" name="Google Shape;815;p20"/>
            <p:cNvSpPr/>
            <p:nvPr/>
          </p:nvSpPr>
          <p:spPr>
            <a:xfrm flipH="1" rot="1146479">
              <a:off x="8458809" y="3097729"/>
              <a:ext cx="238925" cy="598359"/>
            </a:xfrm>
            <a:custGeom>
              <a:rect b="b" l="l" r="r" t="t"/>
              <a:pathLst>
                <a:path extrusionOk="0" h="5372" w="2145">
                  <a:moveTo>
                    <a:pt x="1851" y="0"/>
                  </a:moveTo>
                  <a:cubicBezTo>
                    <a:pt x="508" y="1444"/>
                    <a:pt x="1" y="3464"/>
                    <a:pt x="508" y="5371"/>
                  </a:cubicBezTo>
                  <a:cubicBezTo>
                    <a:pt x="1005" y="4976"/>
                    <a:pt x="1298" y="4299"/>
                    <a:pt x="1524" y="3701"/>
                  </a:cubicBezTo>
                  <a:cubicBezTo>
                    <a:pt x="1761" y="3103"/>
                    <a:pt x="1930" y="2483"/>
                    <a:pt x="2054" y="1851"/>
                  </a:cubicBezTo>
                  <a:cubicBezTo>
                    <a:pt x="2145" y="1230"/>
                    <a:pt x="2077" y="587"/>
                    <a:pt x="18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6" name="Google Shape;816;p20"/>
            <p:cNvSpPr/>
            <p:nvPr/>
          </p:nvSpPr>
          <p:spPr>
            <a:xfrm flipH="1" rot="1146479">
              <a:off x="8209067" y="2477303"/>
              <a:ext cx="1406596" cy="1665201"/>
            </a:xfrm>
            <a:custGeom>
              <a:rect b="b" l="l" r="r" t="t"/>
              <a:pathLst>
                <a:path extrusionOk="0" h="14950" w="12628">
                  <a:moveTo>
                    <a:pt x="12398" y="1"/>
                  </a:moveTo>
                  <a:cubicBezTo>
                    <a:pt x="12369" y="1"/>
                    <a:pt x="12339" y="24"/>
                    <a:pt x="12345" y="66"/>
                  </a:cubicBezTo>
                  <a:cubicBezTo>
                    <a:pt x="12526" y="1623"/>
                    <a:pt x="12492" y="3192"/>
                    <a:pt x="12255" y="4737"/>
                  </a:cubicBezTo>
                  <a:cubicBezTo>
                    <a:pt x="11928" y="6848"/>
                    <a:pt x="11240" y="8642"/>
                    <a:pt x="10213" y="10075"/>
                  </a:cubicBezTo>
                  <a:cubicBezTo>
                    <a:pt x="9581" y="10932"/>
                    <a:pt x="8836" y="11711"/>
                    <a:pt x="8001" y="12366"/>
                  </a:cubicBezTo>
                  <a:cubicBezTo>
                    <a:pt x="5977" y="13981"/>
                    <a:pt x="3712" y="14845"/>
                    <a:pt x="1587" y="14845"/>
                  </a:cubicBezTo>
                  <a:cubicBezTo>
                    <a:pt x="1071" y="14845"/>
                    <a:pt x="563" y="14794"/>
                    <a:pt x="68" y="14690"/>
                  </a:cubicBezTo>
                  <a:cubicBezTo>
                    <a:pt x="62" y="14688"/>
                    <a:pt x="57" y="14687"/>
                    <a:pt x="51" y="14687"/>
                  </a:cubicBezTo>
                  <a:cubicBezTo>
                    <a:pt x="27" y="14687"/>
                    <a:pt x="10" y="14707"/>
                    <a:pt x="1" y="14735"/>
                  </a:cubicBezTo>
                  <a:cubicBezTo>
                    <a:pt x="1" y="14758"/>
                    <a:pt x="12" y="14792"/>
                    <a:pt x="46" y="14792"/>
                  </a:cubicBezTo>
                  <a:cubicBezTo>
                    <a:pt x="553" y="14904"/>
                    <a:pt x="1073" y="14950"/>
                    <a:pt x="1592" y="14950"/>
                  </a:cubicBezTo>
                  <a:cubicBezTo>
                    <a:pt x="3747" y="14950"/>
                    <a:pt x="6026" y="14081"/>
                    <a:pt x="8069" y="12445"/>
                  </a:cubicBezTo>
                  <a:cubicBezTo>
                    <a:pt x="8915" y="11779"/>
                    <a:pt x="9660" y="11011"/>
                    <a:pt x="10303" y="10143"/>
                  </a:cubicBezTo>
                  <a:cubicBezTo>
                    <a:pt x="11330" y="8687"/>
                    <a:pt x="12030" y="6881"/>
                    <a:pt x="12357" y="4760"/>
                  </a:cubicBezTo>
                  <a:cubicBezTo>
                    <a:pt x="12605" y="3203"/>
                    <a:pt x="12628" y="1612"/>
                    <a:pt x="12447" y="55"/>
                  </a:cubicBezTo>
                  <a:cubicBezTo>
                    <a:pt x="12447" y="18"/>
                    <a:pt x="12423" y="1"/>
                    <a:pt x="123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7" name="Google Shape;817;p20"/>
            <p:cNvSpPr/>
            <p:nvPr/>
          </p:nvSpPr>
          <p:spPr>
            <a:xfrm flipH="1" rot="1146479">
              <a:off x="7960299" y="2818514"/>
              <a:ext cx="473952" cy="388510"/>
            </a:xfrm>
            <a:custGeom>
              <a:rect b="b" l="l" r="r" t="t"/>
              <a:pathLst>
                <a:path extrusionOk="0" h="3488" w="4255">
                  <a:moveTo>
                    <a:pt x="4255" y="1"/>
                  </a:moveTo>
                  <a:lnTo>
                    <a:pt x="4255" y="1"/>
                  </a:lnTo>
                  <a:cubicBezTo>
                    <a:pt x="3307" y="80"/>
                    <a:pt x="2449" y="588"/>
                    <a:pt x="1761" y="1242"/>
                  </a:cubicBezTo>
                  <a:cubicBezTo>
                    <a:pt x="1062" y="1897"/>
                    <a:pt x="531" y="2698"/>
                    <a:pt x="1" y="3488"/>
                  </a:cubicBezTo>
                  <a:cubicBezTo>
                    <a:pt x="1039" y="3352"/>
                    <a:pt x="2009" y="2935"/>
                    <a:pt x="2833" y="2292"/>
                  </a:cubicBezTo>
                  <a:cubicBezTo>
                    <a:pt x="3555" y="1716"/>
                    <a:pt x="4063" y="904"/>
                    <a:pt x="42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8" name="Google Shape;818;p20"/>
            <p:cNvSpPr/>
            <p:nvPr/>
          </p:nvSpPr>
          <p:spPr>
            <a:xfrm flipH="1" rot="1146479">
              <a:off x="7990735" y="2853791"/>
              <a:ext cx="451340" cy="368461"/>
            </a:xfrm>
            <a:custGeom>
              <a:rect b="b" l="l" r="r" t="t"/>
              <a:pathLst>
                <a:path extrusionOk="0" h="3308" w="4052">
                  <a:moveTo>
                    <a:pt x="3991" y="0"/>
                  </a:moveTo>
                  <a:cubicBezTo>
                    <a:pt x="3980" y="0"/>
                    <a:pt x="3970" y="4"/>
                    <a:pt x="3961" y="13"/>
                  </a:cubicBezTo>
                  <a:cubicBezTo>
                    <a:pt x="2539" y="938"/>
                    <a:pt x="1230" y="2010"/>
                    <a:pt x="46" y="3217"/>
                  </a:cubicBezTo>
                  <a:cubicBezTo>
                    <a:pt x="0" y="3251"/>
                    <a:pt x="34" y="3307"/>
                    <a:pt x="79" y="3307"/>
                  </a:cubicBezTo>
                  <a:cubicBezTo>
                    <a:pt x="91" y="3307"/>
                    <a:pt x="102" y="3296"/>
                    <a:pt x="113" y="3285"/>
                  </a:cubicBezTo>
                  <a:cubicBezTo>
                    <a:pt x="1298" y="2089"/>
                    <a:pt x="2607" y="1017"/>
                    <a:pt x="4018" y="103"/>
                  </a:cubicBezTo>
                  <a:cubicBezTo>
                    <a:pt x="4040" y="80"/>
                    <a:pt x="4051" y="58"/>
                    <a:pt x="4040" y="24"/>
                  </a:cubicBezTo>
                  <a:cubicBezTo>
                    <a:pt x="4026" y="10"/>
                    <a:pt x="4008" y="0"/>
                    <a:pt x="39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9" name="Google Shape;819;p20"/>
            <p:cNvSpPr/>
            <p:nvPr/>
          </p:nvSpPr>
          <p:spPr>
            <a:xfrm flipH="1" rot="1146479">
              <a:off x="8498033" y="3297454"/>
              <a:ext cx="133330" cy="461690"/>
            </a:xfrm>
            <a:custGeom>
              <a:rect b="b" l="l" r="r" t="t"/>
              <a:pathLst>
                <a:path extrusionOk="0" h="4145" w="1197">
                  <a:moveTo>
                    <a:pt x="1135" y="1"/>
                  </a:moveTo>
                  <a:cubicBezTo>
                    <a:pt x="1110" y="1"/>
                    <a:pt x="1093" y="21"/>
                    <a:pt x="1084" y="49"/>
                  </a:cubicBezTo>
                  <a:cubicBezTo>
                    <a:pt x="949" y="985"/>
                    <a:pt x="757" y="1911"/>
                    <a:pt x="497" y="2836"/>
                  </a:cubicBezTo>
                  <a:cubicBezTo>
                    <a:pt x="396" y="3265"/>
                    <a:pt x="226" y="3671"/>
                    <a:pt x="12" y="4066"/>
                  </a:cubicBezTo>
                  <a:cubicBezTo>
                    <a:pt x="1" y="4089"/>
                    <a:pt x="1" y="4122"/>
                    <a:pt x="34" y="4134"/>
                  </a:cubicBezTo>
                  <a:cubicBezTo>
                    <a:pt x="34" y="4145"/>
                    <a:pt x="46" y="4145"/>
                    <a:pt x="57" y="4145"/>
                  </a:cubicBezTo>
                  <a:cubicBezTo>
                    <a:pt x="80" y="4145"/>
                    <a:pt x="91" y="4134"/>
                    <a:pt x="102" y="4122"/>
                  </a:cubicBezTo>
                  <a:cubicBezTo>
                    <a:pt x="328" y="3727"/>
                    <a:pt x="497" y="3299"/>
                    <a:pt x="599" y="2859"/>
                  </a:cubicBezTo>
                  <a:cubicBezTo>
                    <a:pt x="858" y="1945"/>
                    <a:pt x="1061" y="1008"/>
                    <a:pt x="1197" y="60"/>
                  </a:cubicBezTo>
                  <a:cubicBezTo>
                    <a:pt x="1197" y="26"/>
                    <a:pt x="1174" y="4"/>
                    <a:pt x="1152" y="4"/>
                  </a:cubicBezTo>
                  <a:cubicBezTo>
                    <a:pt x="1146" y="2"/>
                    <a:pt x="1140" y="1"/>
                    <a:pt x="11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0" name="Google Shape;820;p20"/>
            <p:cNvSpPr/>
            <p:nvPr/>
          </p:nvSpPr>
          <p:spPr>
            <a:xfrm flipH="1" rot="1146479">
              <a:off x="8416412" y="3974077"/>
              <a:ext cx="473952" cy="74516"/>
            </a:xfrm>
            <a:custGeom>
              <a:rect b="b" l="l" r="r" t="t"/>
              <a:pathLst>
                <a:path extrusionOk="0" h="669" w="4255">
                  <a:moveTo>
                    <a:pt x="4189" y="0"/>
                  </a:moveTo>
                  <a:cubicBezTo>
                    <a:pt x="4184" y="0"/>
                    <a:pt x="4180" y="1"/>
                    <a:pt x="4176" y="3"/>
                  </a:cubicBezTo>
                  <a:cubicBezTo>
                    <a:pt x="3085" y="373"/>
                    <a:pt x="1956" y="561"/>
                    <a:pt x="814" y="561"/>
                  </a:cubicBezTo>
                  <a:cubicBezTo>
                    <a:pt x="562" y="561"/>
                    <a:pt x="310" y="552"/>
                    <a:pt x="57" y="533"/>
                  </a:cubicBezTo>
                  <a:cubicBezTo>
                    <a:pt x="23" y="533"/>
                    <a:pt x="0" y="545"/>
                    <a:pt x="0" y="579"/>
                  </a:cubicBezTo>
                  <a:cubicBezTo>
                    <a:pt x="0" y="612"/>
                    <a:pt x="23" y="635"/>
                    <a:pt x="46" y="635"/>
                  </a:cubicBezTo>
                  <a:cubicBezTo>
                    <a:pt x="305" y="658"/>
                    <a:pt x="565" y="669"/>
                    <a:pt x="824" y="669"/>
                  </a:cubicBezTo>
                  <a:cubicBezTo>
                    <a:pt x="1975" y="669"/>
                    <a:pt x="3115" y="477"/>
                    <a:pt x="4209" y="105"/>
                  </a:cubicBezTo>
                  <a:cubicBezTo>
                    <a:pt x="4232" y="93"/>
                    <a:pt x="4255" y="71"/>
                    <a:pt x="4243" y="37"/>
                  </a:cubicBezTo>
                  <a:cubicBezTo>
                    <a:pt x="4234" y="18"/>
                    <a:pt x="4210" y="0"/>
                    <a:pt x="41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1" name="Google Shape;821;p20"/>
            <p:cNvSpPr/>
            <p:nvPr/>
          </p:nvSpPr>
          <p:spPr>
            <a:xfrm flipH="1" rot="1146479">
              <a:off x="8732987" y="3763225"/>
              <a:ext cx="341958" cy="397421"/>
            </a:xfrm>
            <a:custGeom>
              <a:rect b="b" l="l" r="r" t="t"/>
              <a:pathLst>
                <a:path extrusionOk="0" h="3568" w="3070">
                  <a:moveTo>
                    <a:pt x="3006" y="0"/>
                  </a:moveTo>
                  <a:cubicBezTo>
                    <a:pt x="2989" y="0"/>
                    <a:pt x="2971" y="10"/>
                    <a:pt x="2957" y="24"/>
                  </a:cubicBezTo>
                  <a:cubicBezTo>
                    <a:pt x="2190" y="1243"/>
                    <a:pt x="1321" y="2619"/>
                    <a:pt x="34" y="3466"/>
                  </a:cubicBezTo>
                  <a:cubicBezTo>
                    <a:pt x="12" y="3477"/>
                    <a:pt x="0" y="3511"/>
                    <a:pt x="23" y="3545"/>
                  </a:cubicBezTo>
                  <a:cubicBezTo>
                    <a:pt x="23" y="3556"/>
                    <a:pt x="46" y="3567"/>
                    <a:pt x="68" y="3567"/>
                  </a:cubicBezTo>
                  <a:cubicBezTo>
                    <a:pt x="68" y="3567"/>
                    <a:pt x="79" y="3556"/>
                    <a:pt x="91" y="3556"/>
                  </a:cubicBezTo>
                  <a:cubicBezTo>
                    <a:pt x="1400" y="2698"/>
                    <a:pt x="2280" y="1310"/>
                    <a:pt x="3047" y="80"/>
                  </a:cubicBezTo>
                  <a:cubicBezTo>
                    <a:pt x="3070" y="58"/>
                    <a:pt x="3058" y="24"/>
                    <a:pt x="3036" y="13"/>
                  </a:cubicBezTo>
                  <a:cubicBezTo>
                    <a:pt x="3027" y="4"/>
                    <a:pt x="3017" y="0"/>
                    <a:pt x="30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2" name="Google Shape;822;p20"/>
            <p:cNvSpPr/>
            <p:nvPr/>
          </p:nvSpPr>
          <p:spPr>
            <a:xfrm flipH="1" rot="1146479">
              <a:off x="8702737" y="3418174"/>
              <a:ext cx="186128" cy="291382"/>
            </a:xfrm>
            <a:custGeom>
              <a:rect b="b" l="l" r="r" t="t"/>
              <a:pathLst>
                <a:path extrusionOk="0" h="2616" w="1671">
                  <a:moveTo>
                    <a:pt x="1151" y="0"/>
                  </a:moveTo>
                  <a:cubicBezTo>
                    <a:pt x="1118" y="0"/>
                    <a:pt x="1084" y="4"/>
                    <a:pt x="1050" y="12"/>
                  </a:cubicBezTo>
                  <a:cubicBezTo>
                    <a:pt x="870" y="45"/>
                    <a:pt x="700" y="136"/>
                    <a:pt x="576" y="282"/>
                  </a:cubicBezTo>
                  <a:cubicBezTo>
                    <a:pt x="463" y="429"/>
                    <a:pt x="362" y="587"/>
                    <a:pt x="294" y="756"/>
                  </a:cubicBezTo>
                  <a:cubicBezTo>
                    <a:pt x="159" y="1095"/>
                    <a:pt x="57" y="1445"/>
                    <a:pt x="23" y="1806"/>
                  </a:cubicBezTo>
                  <a:cubicBezTo>
                    <a:pt x="1" y="2009"/>
                    <a:pt x="1" y="2449"/>
                    <a:pt x="181" y="2573"/>
                  </a:cubicBezTo>
                  <a:cubicBezTo>
                    <a:pt x="222" y="2600"/>
                    <a:pt x="267" y="2615"/>
                    <a:pt x="312" y="2615"/>
                  </a:cubicBezTo>
                  <a:cubicBezTo>
                    <a:pt x="340" y="2615"/>
                    <a:pt x="369" y="2609"/>
                    <a:pt x="396" y="2596"/>
                  </a:cubicBezTo>
                  <a:cubicBezTo>
                    <a:pt x="475" y="2562"/>
                    <a:pt x="531" y="2517"/>
                    <a:pt x="587" y="2449"/>
                  </a:cubicBezTo>
                  <a:cubicBezTo>
                    <a:pt x="1005" y="2077"/>
                    <a:pt x="1343" y="1625"/>
                    <a:pt x="1569" y="1106"/>
                  </a:cubicBezTo>
                  <a:lnTo>
                    <a:pt x="1569" y="1106"/>
                  </a:lnTo>
                  <a:cubicBezTo>
                    <a:pt x="1558" y="1140"/>
                    <a:pt x="1547" y="1163"/>
                    <a:pt x="1535" y="1196"/>
                  </a:cubicBezTo>
                  <a:cubicBezTo>
                    <a:pt x="1637" y="982"/>
                    <a:pt x="1671" y="734"/>
                    <a:pt x="1637" y="508"/>
                  </a:cubicBezTo>
                  <a:cubicBezTo>
                    <a:pt x="1614" y="316"/>
                    <a:pt x="1501" y="147"/>
                    <a:pt x="1343" y="45"/>
                  </a:cubicBezTo>
                  <a:cubicBezTo>
                    <a:pt x="1283" y="15"/>
                    <a:pt x="1218" y="0"/>
                    <a:pt x="11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3" name="Google Shape;823;p20"/>
            <p:cNvSpPr/>
            <p:nvPr/>
          </p:nvSpPr>
          <p:spPr>
            <a:xfrm flipH="1" rot="1146479">
              <a:off x="8744983" y="3627865"/>
              <a:ext cx="113281" cy="160951"/>
            </a:xfrm>
            <a:custGeom>
              <a:rect b="b" l="l" r="r" t="t"/>
              <a:pathLst>
                <a:path extrusionOk="0" h="1445" w="1017">
                  <a:moveTo>
                    <a:pt x="599" y="1"/>
                  </a:moveTo>
                  <a:cubicBezTo>
                    <a:pt x="554" y="1"/>
                    <a:pt x="520" y="12"/>
                    <a:pt x="509" y="46"/>
                  </a:cubicBezTo>
                  <a:cubicBezTo>
                    <a:pt x="418" y="102"/>
                    <a:pt x="351" y="181"/>
                    <a:pt x="306" y="260"/>
                  </a:cubicBezTo>
                  <a:cubicBezTo>
                    <a:pt x="306" y="170"/>
                    <a:pt x="272" y="80"/>
                    <a:pt x="204" y="23"/>
                  </a:cubicBezTo>
                  <a:cubicBezTo>
                    <a:pt x="193" y="12"/>
                    <a:pt x="182" y="12"/>
                    <a:pt x="170" y="12"/>
                  </a:cubicBezTo>
                  <a:cubicBezTo>
                    <a:pt x="159" y="12"/>
                    <a:pt x="136" y="23"/>
                    <a:pt x="136" y="34"/>
                  </a:cubicBezTo>
                  <a:cubicBezTo>
                    <a:pt x="91" y="136"/>
                    <a:pt x="57" y="249"/>
                    <a:pt x="46" y="362"/>
                  </a:cubicBezTo>
                  <a:cubicBezTo>
                    <a:pt x="12" y="723"/>
                    <a:pt x="1" y="1084"/>
                    <a:pt x="24" y="1445"/>
                  </a:cubicBezTo>
                  <a:cubicBezTo>
                    <a:pt x="272" y="1208"/>
                    <a:pt x="543" y="960"/>
                    <a:pt x="802" y="711"/>
                  </a:cubicBezTo>
                  <a:cubicBezTo>
                    <a:pt x="870" y="655"/>
                    <a:pt x="938" y="587"/>
                    <a:pt x="983" y="508"/>
                  </a:cubicBezTo>
                  <a:cubicBezTo>
                    <a:pt x="1005" y="452"/>
                    <a:pt x="1017" y="395"/>
                    <a:pt x="1017" y="339"/>
                  </a:cubicBezTo>
                  <a:cubicBezTo>
                    <a:pt x="1006" y="289"/>
                    <a:pt x="960" y="247"/>
                    <a:pt x="910" y="247"/>
                  </a:cubicBezTo>
                  <a:cubicBezTo>
                    <a:pt x="904" y="247"/>
                    <a:pt x="898" y="248"/>
                    <a:pt x="892" y="249"/>
                  </a:cubicBezTo>
                  <a:cubicBezTo>
                    <a:pt x="910" y="356"/>
                    <a:pt x="829" y="450"/>
                    <a:pt x="732" y="450"/>
                  </a:cubicBezTo>
                  <a:cubicBezTo>
                    <a:pt x="707" y="450"/>
                    <a:pt x="681" y="443"/>
                    <a:pt x="655" y="429"/>
                  </a:cubicBezTo>
                  <a:cubicBezTo>
                    <a:pt x="531" y="362"/>
                    <a:pt x="554" y="181"/>
                    <a:pt x="689" y="136"/>
                  </a:cubicBezTo>
                  <a:cubicBezTo>
                    <a:pt x="689" y="80"/>
                    <a:pt x="655" y="1"/>
                    <a:pt x="5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4" name="Google Shape;824;p20"/>
            <p:cNvSpPr/>
            <p:nvPr/>
          </p:nvSpPr>
          <p:spPr>
            <a:xfrm flipH="1" rot="1146479">
              <a:off x="8575670" y="2368674"/>
              <a:ext cx="372144" cy="129652"/>
            </a:xfrm>
            <a:custGeom>
              <a:rect b="b" l="l" r="r" t="t"/>
              <a:pathLst>
                <a:path extrusionOk="0" h="1164" w="3341">
                  <a:moveTo>
                    <a:pt x="2643" y="0"/>
                  </a:moveTo>
                  <a:cubicBezTo>
                    <a:pt x="2210" y="0"/>
                    <a:pt x="1779" y="36"/>
                    <a:pt x="1355" y="108"/>
                  </a:cubicBezTo>
                  <a:cubicBezTo>
                    <a:pt x="1140" y="154"/>
                    <a:pt x="937" y="221"/>
                    <a:pt x="745" y="312"/>
                  </a:cubicBezTo>
                  <a:cubicBezTo>
                    <a:pt x="497" y="402"/>
                    <a:pt x="271" y="549"/>
                    <a:pt x="102" y="740"/>
                  </a:cubicBezTo>
                  <a:cubicBezTo>
                    <a:pt x="68" y="774"/>
                    <a:pt x="46" y="808"/>
                    <a:pt x="34" y="853"/>
                  </a:cubicBezTo>
                  <a:cubicBezTo>
                    <a:pt x="1" y="989"/>
                    <a:pt x="159" y="1101"/>
                    <a:pt x="305" y="1135"/>
                  </a:cubicBezTo>
                  <a:cubicBezTo>
                    <a:pt x="386" y="1155"/>
                    <a:pt x="469" y="1163"/>
                    <a:pt x="551" y="1163"/>
                  </a:cubicBezTo>
                  <a:cubicBezTo>
                    <a:pt x="804" y="1163"/>
                    <a:pt x="1060" y="1085"/>
                    <a:pt x="1298" y="1000"/>
                  </a:cubicBezTo>
                  <a:cubicBezTo>
                    <a:pt x="1671" y="876"/>
                    <a:pt x="2032" y="729"/>
                    <a:pt x="2382" y="571"/>
                  </a:cubicBezTo>
                  <a:cubicBezTo>
                    <a:pt x="2562" y="481"/>
                    <a:pt x="2731" y="402"/>
                    <a:pt x="2912" y="312"/>
                  </a:cubicBezTo>
                  <a:cubicBezTo>
                    <a:pt x="3013" y="255"/>
                    <a:pt x="3329" y="142"/>
                    <a:pt x="3341" y="29"/>
                  </a:cubicBezTo>
                  <a:cubicBezTo>
                    <a:pt x="3250" y="13"/>
                    <a:pt x="3159" y="2"/>
                    <a:pt x="3068" y="2"/>
                  </a:cubicBezTo>
                  <a:cubicBezTo>
                    <a:pt x="3035" y="2"/>
                    <a:pt x="3002" y="4"/>
                    <a:pt x="2968" y="7"/>
                  </a:cubicBezTo>
                  <a:cubicBezTo>
                    <a:pt x="2860" y="2"/>
                    <a:pt x="2752" y="0"/>
                    <a:pt x="26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5" name="Google Shape;825;p20"/>
            <p:cNvSpPr/>
            <p:nvPr/>
          </p:nvSpPr>
          <p:spPr>
            <a:xfrm flipH="1" rot="1146479">
              <a:off x="8541988" y="2348883"/>
              <a:ext cx="227564" cy="285590"/>
            </a:xfrm>
            <a:custGeom>
              <a:rect b="b" l="l" r="r" t="t"/>
              <a:pathLst>
                <a:path extrusionOk="0" h="2564" w="2043">
                  <a:moveTo>
                    <a:pt x="1920" y="0"/>
                  </a:moveTo>
                  <a:cubicBezTo>
                    <a:pt x="1846" y="0"/>
                    <a:pt x="1737" y="89"/>
                    <a:pt x="1682" y="116"/>
                  </a:cubicBezTo>
                  <a:cubicBezTo>
                    <a:pt x="1253" y="387"/>
                    <a:pt x="880" y="726"/>
                    <a:pt x="576" y="1132"/>
                  </a:cubicBezTo>
                  <a:cubicBezTo>
                    <a:pt x="406" y="1358"/>
                    <a:pt x="260" y="1594"/>
                    <a:pt x="147" y="1854"/>
                  </a:cubicBezTo>
                  <a:cubicBezTo>
                    <a:pt x="57" y="2012"/>
                    <a:pt x="12" y="2181"/>
                    <a:pt x="0" y="2373"/>
                  </a:cubicBezTo>
                  <a:cubicBezTo>
                    <a:pt x="0" y="2430"/>
                    <a:pt x="12" y="2486"/>
                    <a:pt x="57" y="2531"/>
                  </a:cubicBezTo>
                  <a:cubicBezTo>
                    <a:pt x="83" y="2554"/>
                    <a:pt x="113" y="2564"/>
                    <a:pt x="145" y="2564"/>
                  </a:cubicBezTo>
                  <a:cubicBezTo>
                    <a:pt x="222" y="2564"/>
                    <a:pt x="309" y="2508"/>
                    <a:pt x="373" y="2452"/>
                  </a:cubicBezTo>
                  <a:cubicBezTo>
                    <a:pt x="835" y="2023"/>
                    <a:pt x="1242" y="1515"/>
                    <a:pt x="1569" y="974"/>
                  </a:cubicBezTo>
                  <a:cubicBezTo>
                    <a:pt x="1704" y="771"/>
                    <a:pt x="1828" y="545"/>
                    <a:pt x="1919" y="308"/>
                  </a:cubicBezTo>
                  <a:cubicBezTo>
                    <a:pt x="1952" y="240"/>
                    <a:pt x="2043" y="60"/>
                    <a:pt x="1964" y="15"/>
                  </a:cubicBezTo>
                  <a:cubicBezTo>
                    <a:pt x="1951" y="5"/>
                    <a:pt x="1937" y="0"/>
                    <a:pt x="19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6" name="Google Shape;826;p20"/>
            <p:cNvSpPr/>
            <p:nvPr/>
          </p:nvSpPr>
          <p:spPr>
            <a:xfrm flipH="1" rot="1146479">
              <a:off x="8502224" y="2313160"/>
              <a:ext cx="98132" cy="342285"/>
            </a:xfrm>
            <a:custGeom>
              <a:rect b="b" l="l" r="r" t="t"/>
              <a:pathLst>
                <a:path extrusionOk="0" h="3073" w="881">
                  <a:moveTo>
                    <a:pt x="698" y="1"/>
                  </a:moveTo>
                  <a:cubicBezTo>
                    <a:pt x="691" y="1"/>
                    <a:pt x="685" y="1"/>
                    <a:pt x="678" y="2"/>
                  </a:cubicBezTo>
                  <a:cubicBezTo>
                    <a:pt x="576" y="25"/>
                    <a:pt x="497" y="228"/>
                    <a:pt x="463" y="307"/>
                  </a:cubicBezTo>
                  <a:cubicBezTo>
                    <a:pt x="317" y="645"/>
                    <a:pt x="204" y="984"/>
                    <a:pt x="125" y="1345"/>
                  </a:cubicBezTo>
                  <a:cubicBezTo>
                    <a:pt x="35" y="1729"/>
                    <a:pt x="1" y="2124"/>
                    <a:pt x="1" y="2530"/>
                  </a:cubicBezTo>
                  <a:cubicBezTo>
                    <a:pt x="1" y="2643"/>
                    <a:pt x="12" y="2744"/>
                    <a:pt x="46" y="2857"/>
                  </a:cubicBezTo>
                  <a:cubicBezTo>
                    <a:pt x="91" y="2959"/>
                    <a:pt x="170" y="3038"/>
                    <a:pt x="283" y="3071"/>
                  </a:cubicBezTo>
                  <a:cubicBezTo>
                    <a:pt x="293" y="3072"/>
                    <a:pt x="303" y="3073"/>
                    <a:pt x="312" y="3073"/>
                  </a:cubicBezTo>
                  <a:cubicBezTo>
                    <a:pt x="438" y="3073"/>
                    <a:pt x="559" y="3007"/>
                    <a:pt x="621" y="2902"/>
                  </a:cubicBezTo>
                  <a:cubicBezTo>
                    <a:pt x="689" y="2789"/>
                    <a:pt x="723" y="2654"/>
                    <a:pt x="734" y="2519"/>
                  </a:cubicBezTo>
                  <a:cubicBezTo>
                    <a:pt x="847" y="1785"/>
                    <a:pt x="881" y="1040"/>
                    <a:pt x="825" y="307"/>
                  </a:cubicBezTo>
                  <a:cubicBezTo>
                    <a:pt x="814" y="210"/>
                    <a:pt x="823" y="1"/>
                    <a:pt x="6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7" name="Google Shape;827;p20"/>
            <p:cNvSpPr/>
            <p:nvPr/>
          </p:nvSpPr>
          <p:spPr>
            <a:xfrm flipH="1" rot="1146479">
              <a:off x="8315887" y="2275302"/>
              <a:ext cx="218541" cy="308090"/>
            </a:xfrm>
            <a:custGeom>
              <a:rect b="b" l="l" r="r" t="t"/>
              <a:pathLst>
                <a:path extrusionOk="0" h="2766" w="1962">
                  <a:moveTo>
                    <a:pt x="195" y="0"/>
                  </a:moveTo>
                  <a:cubicBezTo>
                    <a:pt x="0" y="0"/>
                    <a:pt x="74" y="266"/>
                    <a:pt x="122" y="441"/>
                  </a:cubicBezTo>
                  <a:cubicBezTo>
                    <a:pt x="235" y="937"/>
                    <a:pt x="427" y="1422"/>
                    <a:pt x="686" y="1862"/>
                  </a:cubicBezTo>
                  <a:cubicBezTo>
                    <a:pt x="833" y="2111"/>
                    <a:pt x="1014" y="2336"/>
                    <a:pt x="1228" y="2539"/>
                  </a:cubicBezTo>
                  <a:cubicBezTo>
                    <a:pt x="1336" y="2656"/>
                    <a:pt x="1487" y="2766"/>
                    <a:pt x="1640" y="2766"/>
                  </a:cubicBezTo>
                  <a:cubicBezTo>
                    <a:pt x="1680" y="2766"/>
                    <a:pt x="1719" y="2759"/>
                    <a:pt x="1758" y="2743"/>
                  </a:cubicBezTo>
                  <a:cubicBezTo>
                    <a:pt x="1939" y="2652"/>
                    <a:pt x="1962" y="2427"/>
                    <a:pt x="1939" y="2235"/>
                  </a:cubicBezTo>
                  <a:cubicBezTo>
                    <a:pt x="1849" y="1569"/>
                    <a:pt x="1397" y="1016"/>
                    <a:pt x="946" y="520"/>
                  </a:cubicBezTo>
                  <a:cubicBezTo>
                    <a:pt x="777" y="328"/>
                    <a:pt x="574" y="102"/>
                    <a:pt x="314" y="23"/>
                  </a:cubicBezTo>
                  <a:cubicBezTo>
                    <a:pt x="266" y="7"/>
                    <a:pt x="227" y="0"/>
                    <a:pt x="1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8" name="Google Shape;828;p20"/>
            <p:cNvSpPr/>
            <p:nvPr/>
          </p:nvSpPr>
          <p:spPr>
            <a:xfrm flipH="1" rot="1146479">
              <a:off x="8258933" y="2143880"/>
              <a:ext cx="318121" cy="102585"/>
            </a:xfrm>
            <a:custGeom>
              <a:rect b="b" l="l" r="r" t="t"/>
              <a:pathLst>
                <a:path extrusionOk="0" h="921" w="2856">
                  <a:moveTo>
                    <a:pt x="2143" y="0"/>
                  </a:moveTo>
                  <a:cubicBezTo>
                    <a:pt x="1840" y="0"/>
                    <a:pt x="1539" y="51"/>
                    <a:pt x="1253" y="141"/>
                  </a:cubicBezTo>
                  <a:cubicBezTo>
                    <a:pt x="904" y="254"/>
                    <a:pt x="576" y="389"/>
                    <a:pt x="260" y="570"/>
                  </a:cubicBezTo>
                  <a:cubicBezTo>
                    <a:pt x="159" y="615"/>
                    <a:pt x="1" y="705"/>
                    <a:pt x="80" y="829"/>
                  </a:cubicBezTo>
                  <a:cubicBezTo>
                    <a:pt x="127" y="903"/>
                    <a:pt x="242" y="921"/>
                    <a:pt x="353" y="921"/>
                  </a:cubicBezTo>
                  <a:cubicBezTo>
                    <a:pt x="429" y="921"/>
                    <a:pt x="503" y="913"/>
                    <a:pt x="554" y="908"/>
                  </a:cubicBezTo>
                  <a:cubicBezTo>
                    <a:pt x="1152" y="829"/>
                    <a:pt x="1750" y="705"/>
                    <a:pt x="2337" y="547"/>
                  </a:cubicBezTo>
                  <a:cubicBezTo>
                    <a:pt x="2483" y="513"/>
                    <a:pt x="2630" y="457"/>
                    <a:pt x="2765" y="367"/>
                  </a:cubicBezTo>
                  <a:cubicBezTo>
                    <a:pt x="2799" y="344"/>
                    <a:pt x="2833" y="310"/>
                    <a:pt x="2844" y="265"/>
                  </a:cubicBezTo>
                  <a:cubicBezTo>
                    <a:pt x="2856" y="197"/>
                    <a:pt x="2833" y="141"/>
                    <a:pt x="2777" y="96"/>
                  </a:cubicBezTo>
                  <a:cubicBezTo>
                    <a:pt x="2720" y="62"/>
                    <a:pt x="2664" y="39"/>
                    <a:pt x="2596" y="39"/>
                  </a:cubicBezTo>
                  <a:cubicBezTo>
                    <a:pt x="2446" y="13"/>
                    <a:pt x="2294" y="0"/>
                    <a:pt x="2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9" name="Google Shape;829;p20"/>
            <p:cNvSpPr/>
            <p:nvPr/>
          </p:nvSpPr>
          <p:spPr>
            <a:xfrm flipH="1" rot="1146479">
              <a:off x="8177277" y="2217763"/>
              <a:ext cx="369582" cy="135444"/>
            </a:xfrm>
            <a:custGeom>
              <a:rect b="b" l="l" r="r" t="t"/>
              <a:pathLst>
                <a:path extrusionOk="0" h="1216" w="3318">
                  <a:moveTo>
                    <a:pt x="721" y="1"/>
                  </a:moveTo>
                  <a:cubicBezTo>
                    <a:pt x="452" y="1"/>
                    <a:pt x="189" y="53"/>
                    <a:pt x="34" y="238"/>
                  </a:cubicBezTo>
                  <a:cubicBezTo>
                    <a:pt x="11" y="261"/>
                    <a:pt x="0" y="283"/>
                    <a:pt x="0" y="317"/>
                  </a:cubicBezTo>
                  <a:cubicBezTo>
                    <a:pt x="0" y="373"/>
                    <a:pt x="68" y="419"/>
                    <a:pt x="124" y="441"/>
                  </a:cubicBezTo>
                  <a:cubicBezTo>
                    <a:pt x="971" y="791"/>
                    <a:pt x="1851" y="1050"/>
                    <a:pt x="2754" y="1197"/>
                  </a:cubicBezTo>
                  <a:cubicBezTo>
                    <a:pt x="2810" y="1209"/>
                    <a:pt x="2868" y="1216"/>
                    <a:pt x="2926" y="1216"/>
                  </a:cubicBezTo>
                  <a:cubicBezTo>
                    <a:pt x="3030" y="1216"/>
                    <a:pt x="3133" y="1195"/>
                    <a:pt x="3227" y="1152"/>
                  </a:cubicBezTo>
                  <a:cubicBezTo>
                    <a:pt x="3261" y="1141"/>
                    <a:pt x="3284" y="1107"/>
                    <a:pt x="3306" y="1084"/>
                  </a:cubicBezTo>
                  <a:cubicBezTo>
                    <a:pt x="3318" y="1028"/>
                    <a:pt x="3295" y="960"/>
                    <a:pt x="3261" y="915"/>
                  </a:cubicBezTo>
                  <a:cubicBezTo>
                    <a:pt x="3171" y="791"/>
                    <a:pt x="3047" y="689"/>
                    <a:pt x="2923" y="610"/>
                  </a:cubicBezTo>
                  <a:cubicBezTo>
                    <a:pt x="2449" y="328"/>
                    <a:pt x="1930" y="136"/>
                    <a:pt x="1388" y="69"/>
                  </a:cubicBezTo>
                  <a:cubicBezTo>
                    <a:pt x="1207" y="42"/>
                    <a:pt x="962" y="1"/>
                    <a:pt x="7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0" name="Google Shape;830;p20"/>
            <p:cNvSpPr/>
            <p:nvPr/>
          </p:nvSpPr>
          <p:spPr>
            <a:xfrm flipH="1" rot="1146479">
              <a:off x="8449441" y="2265083"/>
              <a:ext cx="207514" cy="77635"/>
            </a:xfrm>
            <a:custGeom>
              <a:rect b="b" l="l" r="r" t="t"/>
              <a:pathLst>
                <a:path extrusionOk="0" h="697" w="1863">
                  <a:moveTo>
                    <a:pt x="971" y="0"/>
                  </a:moveTo>
                  <a:cubicBezTo>
                    <a:pt x="666" y="12"/>
                    <a:pt x="373" y="124"/>
                    <a:pt x="147" y="328"/>
                  </a:cubicBezTo>
                  <a:cubicBezTo>
                    <a:pt x="68" y="395"/>
                    <a:pt x="0" y="519"/>
                    <a:pt x="68" y="610"/>
                  </a:cubicBezTo>
                  <a:cubicBezTo>
                    <a:pt x="102" y="644"/>
                    <a:pt x="158" y="666"/>
                    <a:pt x="215" y="677"/>
                  </a:cubicBezTo>
                  <a:cubicBezTo>
                    <a:pt x="308" y="690"/>
                    <a:pt x="403" y="697"/>
                    <a:pt x="497" y="697"/>
                  </a:cubicBezTo>
                  <a:cubicBezTo>
                    <a:pt x="816" y="697"/>
                    <a:pt x="1138" y="625"/>
                    <a:pt x="1433" y="486"/>
                  </a:cubicBezTo>
                  <a:cubicBezTo>
                    <a:pt x="1580" y="418"/>
                    <a:pt x="1862" y="305"/>
                    <a:pt x="1659" y="147"/>
                  </a:cubicBezTo>
                  <a:cubicBezTo>
                    <a:pt x="1490" y="23"/>
                    <a:pt x="1174" y="0"/>
                    <a:pt x="9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31" name="Google Shape;831;p20"/>
          <p:cNvGrpSpPr/>
          <p:nvPr/>
        </p:nvGrpSpPr>
        <p:grpSpPr>
          <a:xfrm>
            <a:off x="6622886" y="2770542"/>
            <a:ext cx="354260" cy="317650"/>
            <a:chOff x="4398691" y="3651940"/>
            <a:chExt cx="721654" cy="647078"/>
          </a:xfrm>
        </p:grpSpPr>
        <p:sp>
          <p:nvSpPr>
            <p:cNvPr id="832" name="Google Shape;832;p20"/>
            <p:cNvSpPr/>
            <p:nvPr/>
          </p:nvSpPr>
          <p:spPr>
            <a:xfrm>
              <a:off x="4562654" y="3760573"/>
              <a:ext cx="56259" cy="265843"/>
            </a:xfrm>
            <a:custGeom>
              <a:rect b="b" l="l" r="r" t="t"/>
              <a:pathLst>
                <a:path extrusionOk="0" h="3147" w="666">
                  <a:moveTo>
                    <a:pt x="294" y="1"/>
                  </a:moveTo>
                  <a:lnTo>
                    <a:pt x="294" y="1"/>
                  </a:lnTo>
                  <a:cubicBezTo>
                    <a:pt x="248" y="35"/>
                    <a:pt x="215" y="57"/>
                    <a:pt x="181" y="91"/>
                  </a:cubicBezTo>
                  <a:cubicBezTo>
                    <a:pt x="0" y="1299"/>
                    <a:pt x="124" y="2292"/>
                    <a:pt x="553" y="3093"/>
                  </a:cubicBezTo>
                  <a:cubicBezTo>
                    <a:pt x="553" y="3104"/>
                    <a:pt x="564" y="3104"/>
                    <a:pt x="564" y="3115"/>
                  </a:cubicBezTo>
                  <a:cubicBezTo>
                    <a:pt x="564" y="3127"/>
                    <a:pt x="576" y="3127"/>
                    <a:pt x="576" y="3138"/>
                  </a:cubicBezTo>
                  <a:cubicBezTo>
                    <a:pt x="587" y="3144"/>
                    <a:pt x="598" y="3146"/>
                    <a:pt x="608" y="3146"/>
                  </a:cubicBezTo>
                  <a:cubicBezTo>
                    <a:pt x="618" y="3146"/>
                    <a:pt x="627" y="3144"/>
                    <a:pt x="632" y="3138"/>
                  </a:cubicBezTo>
                  <a:cubicBezTo>
                    <a:pt x="655" y="3127"/>
                    <a:pt x="666" y="3093"/>
                    <a:pt x="655" y="3070"/>
                  </a:cubicBezTo>
                  <a:lnTo>
                    <a:pt x="632" y="3014"/>
                  </a:lnTo>
                  <a:cubicBezTo>
                    <a:pt x="215" y="2213"/>
                    <a:pt x="102" y="1220"/>
                    <a:pt x="2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3" name="Google Shape;833;p20"/>
            <p:cNvSpPr/>
            <p:nvPr/>
          </p:nvSpPr>
          <p:spPr>
            <a:xfrm>
              <a:off x="4398691" y="3703046"/>
              <a:ext cx="633966" cy="595971"/>
            </a:xfrm>
            <a:custGeom>
              <a:rect b="b" l="l" r="r" t="t"/>
              <a:pathLst>
                <a:path extrusionOk="0" h="7055" w="7505">
                  <a:moveTo>
                    <a:pt x="4482" y="1"/>
                  </a:moveTo>
                  <a:cubicBezTo>
                    <a:pt x="4213" y="1"/>
                    <a:pt x="3943" y="29"/>
                    <a:pt x="3679" y="84"/>
                  </a:cubicBezTo>
                  <a:cubicBezTo>
                    <a:pt x="3386" y="152"/>
                    <a:pt x="3104" y="242"/>
                    <a:pt x="2821" y="366"/>
                  </a:cubicBezTo>
                  <a:cubicBezTo>
                    <a:pt x="2032" y="738"/>
                    <a:pt x="1343" y="1314"/>
                    <a:pt x="835" y="2025"/>
                  </a:cubicBezTo>
                  <a:lnTo>
                    <a:pt x="779" y="2104"/>
                  </a:lnTo>
                  <a:cubicBezTo>
                    <a:pt x="531" y="2442"/>
                    <a:pt x="339" y="2826"/>
                    <a:pt x="203" y="3221"/>
                  </a:cubicBezTo>
                  <a:cubicBezTo>
                    <a:pt x="170" y="3322"/>
                    <a:pt x="136" y="3435"/>
                    <a:pt x="113" y="3537"/>
                  </a:cubicBezTo>
                  <a:cubicBezTo>
                    <a:pt x="0" y="4067"/>
                    <a:pt x="57" y="4609"/>
                    <a:pt x="282" y="5105"/>
                  </a:cubicBezTo>
                  <a:cubicBezTo>
                    <a:pt x="373" y="5297"/>
                    <a:pt x="497" y="5466"/>
                    <a:pt x="632" y="5636"/>
                  </a:cubicBezTo>
                  <a:cubicBezTo>
                    <a:pt x="734" y="5749"/>
                    <a:pt x="835" y="5861"/>
                    <a:pt x="937" y="5963"/>
                  </a:cubicBezTo>
                  <a:cubicBezTo>
                    <a:pt x="1163" y="6200"/>
                    <a:pt x="1400" y="6414"/>
                    <a:pt x="1670" y="6606"/>
                  </a:cubicBezTo>
                  <a:cubicBezTo>
                    <a:pt x="2146" y="6916"/>
                    <a:pt x="2706" y="7055"/>
                    <a:pt x="3275" y="7055"/>
                  </a:cubicBezTo>
                  <a:cubicBezTo>
                    <a:pt x="3867" y="7055"/>
                    <a:pt x="4470" y="6905"/>
                    <a:pt x="4999" y="6640"/>
                  </a:cubicBezTo>
                  <a:cubicBezTo>
                    <a:pt x="5857" y="6222"/>
                    <a:pt x="6556" y="5534"/>
                    <a:pt x="6985" y="4688"/>
                  </a:cubicBezTo>
                  <a:cubicBezTo>
                    <a:pt x="7053" y="4564"/>
                    <a:pt x="7109" y="4440"/>
                    <a:pt x="7155" y="4315"/>
                  </a:cubicBezTo>
                  <a:cubicBezTo>
                    <a:pt x="7335" y="3853"/>
                    <a:pt x="7448" y="3368"/>
                    <a:pt x="7493" y="2882"/>
                  </a:cubicBezTo>
                  <a:cubicBezTo>
                    <a:pt x="7504" y="2634"/>
                    <a:pt x="7493" y="2397"/>
                    <a:pt x="7448" y="2160"/>
                  </a:cubicBezTo>
                  <a:cubicBezTo>
                    <a:pt x="7414" y="2013"/>
                    <a:pt x="7380" y="1867"/>
                    <a:pt x="7324" y="1720"/>
                  </a:cubicBezTo>
                  <a:cubicBezTo>
                    <a:pt x="7211" y="1348"/>
                    <a:pt x="6985" y="998"/>
                    <a:pt x="6692" y="738"/>
                  </a:cubicBezTo>
                  <a:lnTo>
                    <a:pt x="6613" y="671"/>
                  </a:lnTo>
                  <a:cubicBezTo>
                    <a:pt x="6263" y="411"/>
                    <a:pt x="5868" y="231"/>
                    <a:pt x="5439" y="129"/>
                  </a:cubicBezTo>
                  <a:lnTo>
                    <a:pt x="5315" y="95"/>
                  </a:lnTo>
                  <a:cubicBezTo>
                    <a:pt x="5044" y="32"/>
                    <a:pt x="4763" y="1"/>
                    <a:pt x="44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4" name="Google Shape;834;p20"/>
            <p:cNvSpPr/>
            <p:nvPr/>
          </p:nvSpPr>
          <p:spPr>
            <a:xfrm>
              <a:off x="4813286" y="3712930"/>
              <a:ext cx="214560" cy="191251"/>
            </a:xfrm>
            <a:custGeom>
              <a:rect b="b" l="l" r="r" t="t"/>
              <a:pathLst>
                <a:path extrusionOk="0" h="2264" w="2540">
                  <a:moveTo>
                    <a:pt x="531" y="1"/>
                  </a:moveTo>
                  <a:lnTo>
                    <a:pt x="486" y="46"/>
                  </a:lnTo>
                  <a:cubicBezTo>
                    <a:pt x="1" y="576"/>
                    <a:pt x="633" y="1513"/>
                    <a:pt x="1039" y="1863"/>
                  </a:cubicBezTo>
                  <a:cubicBezTo>
                    <a:pt x="1242" y="2043"/>
                    <a:pt x="1479" y="2179"/>
                    <a:pt x="1739" y="2235"/>
                  </a:cubicBezTo>
                  <a:cubicBezTo>
                    <a:pt x="1811" y="2254"/>
                    <a:pt x="1885" y="2263"/>
                    <a:pt x="1958" y="2263"/>
                  </a:cubicBezTo>
                  <a:cubicBezTo>
                    <a:pt x="2145" y="2263"/>
                    <a:pt x="2329" y="2202"/>
                    <a:pt x="2484" y="2088"/>
                  </a:cubicBezTo>
                  <a:cubicBezTo>
                    <a:pt x="2506" y="2066"/>
                    <a:pt x="2517" y="2054"/>
                    <a:pt x="2540" y="2043"/>
                  </a:cubicBezTo>
                  <a:cubicBezTo>
                    <a:pt x="2506" y="1885"/>
                    <a:pt x="2461" y="1738"/>
                    <a:pt x="2416" y="1603"/>
                  </a:cubicBezTo>
                  <a:cubicBezTo>
                    <a:pt x="2280" y="1186"/>
                    <a:pt x="2043" y="824"/>
                    <a:pt x="1705" y="554"/>
                  </a:cubicBezTo>
                  <a:cubicBezTo>
                    <a:pt x="1355" y="294"/>
                    <a:pt x="960" y="114"/>
                    <a:pt x="53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5" name="Google Shape;835;p20"/>
            <p:cNvSpPr/>
            <p:nvPr/>
          </p:nvSpPr>
          <p:spPr>
            <a:xfrm>
              <a:off x="4468297" y="3733879"/>
              <a:ext cx="181194" cy="191927"/>
            </a:xfrm>
            <a:custGeom>
              <a:rect b="b" l="l" r="r" t="t"/>
              <a:pathLst>
                <a:path extrusionOk="0" h="2272" w="2145">
                  <a:moveTo>
                    <a:pt x="1997" y="1"/>
                  </a:moveTo>
                  <a:cubicBezTo>
                    <a:pt x="1196" y="373"/>
                    <a:pt x="519" y="949"/>
                    <a:pt x="0" y="1660"/>
                  </a:cubicBezTo>
                  <a:cubicBezTo>
                    <a:pt x="124" y="1998"/>
                    <a:pt x="418" y="2235"/>
                    <a:pt x="767" y="2269"/>
                  </a:cubicBezTo>
                  <a:cubicBezTo>
                    <a:pt x="790" y="2271"/>
                    <a:pt x="813" y="2272"/>
                    <a:pt x="836" y="2272"/>
                  </a:cubicBezTo>
                  <a:cubicBezTo>
                    <a:pt x="951" y="2272"/>
                    <a:pt x="1072" y="2248"/>
                    <a:pt x="1185" y="2201"/>
                  </a:cubicBezTo>
                  <a:cubicBezTo>
                    <a:pt x="1614" y="2021"/>
                    <a:pt x="1930" y="1648"/>
                    <a:pt x="2054" y="1197"/>
                  </a:cubicBezTo>
                  <a:cubicBezTo>
                    <a:pt x="2133" y="904"/>
                    <a:pt x="2144" y="599"/>
                    <a:pt x="2088" y="306"/>
                  </a:cubicBezTo>
                  <a:cubicBezTo>
                    <a:pt x="2076" y="204"/>
                    <a:pt x="2043" y="103"/>
                    <a:pt x="19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6" name="Google Shape;836;p20"/>
            <p:cNvSpPr/>
            <p:nvPr/>
          </p:nvSpPr>
          <p:spPr>
            <a:xfrm>
              <a:off x="4668414" y="3853325"/>
              <a:ext cx="187867" cy="163459"/>
            </a:xfrm>
            <a:custGeom>
              <a:rect b="b" l="l" r="r" t="t"/>
              <a:pathLst>
                <a:path extrusionOk="0" h="1935" w="2224">
                  <a:moveTo>
                    <a:pt x="1045" y="0"/>
                  </a:moveTo>
                  <a:cubicBezTo>
                    <a:pt x="960" y="0"/>
                    <a:pt x="878" y="10"/>
                    <a:pt x="802" y="31"/>
                  </a:cubicBezTo>
                  <a:cubicBezTo>
                    <a:pt x="418" y="155"/>
                    <a:pt x="125" y="483"/>
                    <a:pt x="35" y="878"/>
                  </a:cubicBezTo>
                  <a:cubicBezTo>
                    <a:pt x="12" y="991"/>
                    <a:pt x="1" y="1103"/>
                    <a:pt x="23" y="1227"/>
                  </a:cubicBezTo>
                  <a:cubicBezTo>
                    <a:pt x="68" y="1476"/>
                    <a:pt x="226" y="1690"/>
                    <a:pt x="452" y="1814"/>
                  </a:cubicBezTo>
                  <a:cubicBezTo>
                    <a:pt x="628" y="1894"/>
                    <a:pt x="814" y="1935"/>
                    <a:pt x="999" y="1935"/>
                  </a:cubicBezTo>
                  <a:cubicBezTo>
                    <a:pt x="1230" y="1935"/>
                    <a:pt x="1459" y="1872"/>
                    <a:pt x="1660" y="1747"/>
                  </a:cubicBezTo>
                  <a:cubicBezTo>
                    <a:pt x="2043" y="1498"/>
                    <a:pt x="2224" y="900"/>
                    <a:pt x="1998" y="483"/>
                  </a:cubicBezTo>
                  <a:cubicBezTo>
                    <a:pt x="1824" y="189"/>
                    <a:pt x="1411" y="0"/>
                    <a:pt x="10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7" name="Google Shape;837;p20"/>
            <p:cNvSpPr/>
            <p:nvPr/>
          </p:nvSpPr>
          <p:spPr>
            <a:xfrm>
              <a:off x="4924875" y="3945571"/>
              <a:ext cx="106858" cy="152815"/>
            </a:xfrm>
            <a:custGeom>
              <a:rect b="b" l="l" r="r" t="t"/>
              <a:pathLst>
                <a:path extrusionOk="0" h="1809" w="1265">
                  <a:moveTo>
                    <a:pt x="1264" y="0"/>
                  </a:moveTo>
                  <a:cubicBezTo>
                    <a:pt x="937" y="0"/>
                    <a:pt x="632" y="113"/>
                    <a:pt x="384" y="327"/>
                  </a:cubicBezTo>
                  <a:cubicBezTo>
                    <a:pt x="113" y="598"/>
                    <a:pt x="0" y="982"/>
                    <a:pt x="91" y="1354"/>
                  </a:cubicBezTo>
                  <a:cubicBezTo>
                    <a:pt x="102" y="1433"/>
                    <a:pt x="136" y="1512"/>
                    <a:pt x="192" y="1580"/>
                  </a:cubicBezTo>
                  <a:cubicBezTo>
                    <a:pt x="248" y="1648"/>
                    <a:pt x="316" y="1704"/>
                    <a:pt x="406" y="1749"/>
                  </a:cubicBezTo>
                  <a:cubicBezTo>
                    <a:pt x="500" y="1787"/>
                    <a:pt x="601" y="1808"/>
                    <a:pt x="704" y="1808"/>
                  </a:cubicBezTo>
                  <a:cubicBezTo>
                    <a:pt x="725" y="1808"/>
                    <a:pt x="746" y="1807"/>
                    <a:pt x="768" y="1806"/>
                  </a:cubicBezTo>
                  <a:cubicBezTo>
                    <a:pt x="824" y="1681"/>
                    <a:pt x="880" y="1557"/>
                    <a:pt x="926" y="1433"/>
                  </a:cubicBezTo>
                  <a:cubicBezTo>
                    <a:pt x="1106" y="971"/>
                    <a:pt x="1219" y="497"/>
                    <a:pt x="12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8" name="Google Shape;838;p20"/>
            <p:cNvSpPr/>
            <p:nvPr/>
          </p:nvSpPr>
          <p:spPr>
            <a:xfrm>
              <a:off x="4398691" y="3974630"/>
              <a:ext cx="120204" cy="204514"/>
            </a:xfrm>
            <a:custGeom>
              <a:rect b="b" l="l" r="r" t="t"/>
              <a:pathLst>
                <a:path extrusionOk="0" h="2421" w="1423">
                  <a:moveTo>
                    <a:pt x="292" y="0"/>
                  </a:moveTo>
                  <a:cubicBezTo>
                    <a:pt x="262" y="0"/>
                    <a:pt x="233" y="2"/>
                    <a:pt x="203" y="6"/>
                  </a:cubicBezTo>
                  <a:cubicBezTo>
                    <a:pt x="170" y="107"/>
                    <a:pt x="136" y="220"/>
                    <a:pt x="113" y="333"/>
                  </a:cubicBezTo>
                  <a:cubicBezTo>
                    <a:pt x="0" y="852"/>
                    <a:pt x="57" y="1394"/>
                    <a:pt x="282" y="1890"/>
                  </a:cubicBezTo>
                  <a:cubicBezTo>
                    <a:pt x="373" y="2082"/>
                    <a:pt x="497" y="2251"/>
                    <a:pt x="632" y="2421"/>
                  </a:cubicBezTo>
                  <a:cubicBezTo>
                    <a:pt x="666" y="2409"/>
                    <a:pt x="689" y="2409"/>
                    <a:pt x="711" y="2398"/>
                  </a:cubicBezTo>
                  <a:cubicBezTo>
                    <a:pt x="914" y="2319"/>
                    <a:pt x="1072" y="2172"/>
                    <a:pt x="1174" y="1981"/>
                  </a:cubicBezTo>
                  <a:cubicBezTo>
                    <a:pt x="1253" y="1868"/>
                    <a:pt x="1309" y="1744"/>
                    <a:pt x="1343" y="1620"/>
                  </a:cubicBezTo>
                  <a:cubicBezTo>
                    <a:pt x="1400" y="1405"/>
                    <a:pt x="1422" y="1191"/>
                    <a:pt x="1377" y="976"/>
                  </a:cubicBezTo>
                  <a:cubicBezTo>
                    <a:pt x="1292" y="529"/>
                    <a:pt x="794" y="0"/>
                    <a:pt x="29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9" name="Google Shape;839;p20"/>
            <p:cNvSpPr/>
            <p:nvPr/>
          </p:nvSpPr>
          <p:spPr>
            <a:xfrm>
              <a:off x="4634118" y="4080560"/>
              <a:ext cx="230779" cy="148338"/>
            </a:xfrm>
            <a:custGeom>
              <a:rect b="b" l="l" r="r" t="t"/>
              <a:pathLst>
                <a:path extrusionOk="0" h="1756" w="2732">
                  <a:moveTo>
                    <a:pt x="1714" y="1"/>
                  </a:moveTo>
                  <a:cubicBezTo>
                    <a:pt x="1277" y="1"/>
                    <a:pt x="803" y="143"/>
                    <a:pt x="531" y="309"/>
                  </a:cubicBezTo>
                  <a:cubicBezTo>
                    <a:pt x="384" y="377"/>
                    <a:pt x="271" y="490"/>
                    <a:pt x="192" y="625"/>
                  </a:cubicBezTo>
                  <a:cubicBezTo>
                    <a:pt x="1" y="964"/>
                    <a:pt x="215" y="1415"/>
                    <a:pt x="542" y="1607"/>
                  </a:cubicBezTo>
                  <a:cubicBezTo>
                    <a:pt x="727" y="1715"/>
                    <a:pt x="941" y="1755"/>
                    <a:pt x="1159" y="1755"/>
                  </a:cubicBezTo>
                  <a:cubicBezTo>
                    <a:pt x="1327" y="1755"/>
                    <a:pt x="1497" y="1731"/>
                    <a:pt x="1659" y="1697"/>
                  </a:cubicBezTo>
                  <a:cubicBezTo>
                    <a:pt x="2032" y="1618"/>
                    <a:pt x="2404" y="1471"/>
                    <a:pt x="2585" y="1133"/>
                  </a:cubicBezTo>
                  <a:cubicBezTo>
                    <a:pt x="2731" y="873"/>
                    <a:pt x="2720" y="478"/>
                    <a:pt x="2494" y="253"/>
                  </a:cubicBezTo>
                  <a:cubicBezTo>
                    <a:pt x="2308" y="71"/>
                    <a:pt x="2020" y="1"/>
                    <a:pt x="17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0" name="Google Shape;840;p20"/>
            <p:cNvSpPr/>
            <p:nvPr/>
          </p:nvSpPr>
          <p:spPr>
            <a:xfrm>
              <a:off x="4453936" y="3750690"/>
              <a:ext cx="530065" cy="440875"/>
            </a:xfrm>
            <a:custGeom>
              <a:rect b="b" l="l" r="r" t="t"/>
              <a:pathLst>
                <a:path extrusionOk="0" h="5219" w="6275">
                  <a:moveTo>
                    <a:pt x="6210" y="1"/>
                  </a:moveTo>
                  <a:cubicBezTo>
                    <a:pt x="6202" y="1"/>
                    <a:pt x="6194" y="2"/>
                    <a:pt x="6185" y="5"/>
                  </a:cubicBezTo>
                  <a:cubicBezTo>
                    <a:pt x="4244" y="1201"/>
                    <a:pt x="1806" y="2860"/>
                    <a:pt x="23" y="5128"/>
                  </a:cubicBezTo>
                  <a:cubicBezTo>
                    <a:pt x="1" y="5151"/>
                    <a:pt x="1" y="5185"/>
                    <a:pt x="23" y="5207"/>
                  </a:cubicBezTo>
                  <a:cubicBezTo>
                    <a:pt x="35" y="5207"/>
                    <a:pt x="46" y="5207"/>
                    <a:pt x="57" y="5218"/>
                  </a:cubicBezTo>
                  <a:cubicBezTo>
                    <a:pt x="80" y="5207"/>
                    <a:pt x="91" y="5207"/>
                    <a:pt x="102" y="5196"/>
                  </a:cubicBezTo>
                  <a:cubicBezTo>
                    <a:pt x="1874" y="2939"/>
                    <a:pt x="4311" y="1291"/>
                    <a:pt x="6241" y="95"/>
                  </a:cubicBezTo>
                  <a:cubicBezTo>
                    <a:pt x="6264" y="84"/>
                    <a:pt x="6275" y="50"/>
                    <a:pt x="6264" y="28"/>
                  </a:cubicBezTo>
                  <a:cubicBezTo>
                    <a:pt x="6247" y="11"/>
                    <a:pt x="6231" y="1"/>
                    <a:pt x="6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1" name="Google Shape;841;p20"/>
            <p:cNvSpPr/>
            <p:nvPr/>
          </p:nvSpPr>
          <p:spPr>
            <a:xfrm>
              <a:off x="4857212" y="3692065"/>
              <a:ext cx="207887" cy="208738"/>
            </a:xfrm>
            <a:custGeom>
              <a:rect b="b" l="l" r="r" t="t"/>
              <a:pathLst>
                <a:path extrusionOk="0" h="2471" w="2461">
                  <a:moveTo>
                    <a:pt x="984" y="0"/>
                  </a:moveTo>
                  <a:cubicBezTo>
                    <a:pt x="654" y="0"/>
                    <a:pt x="349" y="113"/>
                    <a:pt x="0" y="248"/>
                  </a:cubicBezTo>
                  <a:cubicBezTo>
                    <a:pt x="181" y="778"/>
                    <a:pt x="327" y="1150"/>
                    <a:pt x="677" y="1557"/>
                  </a:cubicBezTo>
                  <a:cubicBezTo>
                    <a:pt x="1151" y="2098"/>
                    <a:pt x="1715" y="2471"/>
                    <a:pt x="2043" y="2471"/>
                  </a:cubicBezTo>
                  <a:cubicBezTo>
                    <a:pt x="2347" y="2064"/>
                    <a:pt x="2460" y="1557"/>
                    <a:pt x="2358" y="1060"/>
                  </a:cubicBezTo>
                  <a:cubicBezTo>
                    <a:pt x="2257" y="586"/>
                    <a:pt x="1896" y="203"/>
                    <a:pt x="1422" y="67"/>
                  </a:cubicBezTo>
                  <a:cubicBezTo>
                    <a:pt x="1268" y="20"/>
                    <a:pt x="1124" y="0"/>
                    <a:pt x="9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2" name="Google Shape;842;p20"/>
            <p:cNvSpPr/>
            <p:nvPr/>
          </p:nvSpPr>
          <p:spPr>
            <a:xfrm>
              <a:off x="4962973" y="3651940"/>
              <a:ext cx="53387" cy="103989"/>
            </a:xfrm>
            <a:custGeom>
              <a:rect b="b" l="l" r="r" t="t"/>
              <a:pathLst>
                <a:path extrusionOk="0" h="1231" w="632">
                  <a:moveTo>
                    <a:pt x="564" y="0"/>
                  </a:moveTo>
                  <a:cubicBezTo>
                    <a:pt x="546" y="0"/>
                    <a:pt x="528" y="10"/>
                    <a:pt x="520" y="34"/>
                  </a:cubicBezTo>
                  <a:lnTo>
                    <a:pt x="12" y="1163"/>
                  </a:lnTo>
                  <a:cubicBezTo>
                    <a:pt x="1" y="1185"/>
                    <a:pt x="12" y="1219"/>
                    <a:pt x="46" y="1231"/>
                  </a:cubicBezTo>
                  <a:lnTo>
                    <a:pt x="57" y="1231"/>
                  </a:lnTo>
                  <a:cubicBezTo>
                    <a:pt x="80" y="1231"/>
                    <a:pt x="102" y="1219"/>
                    <a:pt x="113" y="1197"/>
                  </a:cubicBezTo>
                  <a:lnTo>
                    <a:pt x="610" y="68"/>
                  </a:lnTo>
                  <a:cubicBezTo>
                    <a:pt x="632" y="32"/>
                    <a:pt x="598" y="0"/>
                    <a:pt x="5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3" name="Google Shape;843;p20"/>
            <p:cNvSpPr/>
            <p:nvPr/>
          </p:nvSpPr>
          <p:spPr>
            <a:xfrm>
              <a:off x="5009686" y="3783465"/>
              <a:ext cx="110659" cy="24920"/>
            </a:xfrm>
            <a:custGeom>
              <a:rect b="b" l="l" r="r" t="t"/>
              <a:pathLst>
                <a:path extrusionOk="0" h="295" w="1310">
                  <a:moveTo>
                    <a:pt x="1253" y="1"/>
                  </a:moveTo>
                  <a:cubicBezTo>
                    <a:pt x="847" y="35"/>
                    <a:pt x="441" y="102"/>
                    <a:pt x="46" y="193"/>
                  </a:cubicBezTo>
                  <a:cubicBezTo>
                    <a:pt x="12" y="204"/>
                    <a:pt x="1" y="238"/>
                    <a:pt x="1" y="260"/>
                  </a:cubicBezTo>
                  <a:cubicBezTo>
                    <a:pt x="12" y="283"/>
                    <a:pt x="34" y="294"/>
                    <a:pt x="57" y="294"/>
                  </a:cubicBezTo>
                  <a:lnTo>
                    <a:pt x="68" y="294"/>
                  </a:lnTo>
                  <a:cubicBezTo>
                    <a:pt x="452" y="204"/>
                    <a:pt x="858" y="136"/>
                    <a:pt x="1264" y="102"/>
                  </a:cubicBezTo>
                  <a:cubicBezTo>
                    <a:pt x="1287" y="102"/>
                    <a:pt x="1310" y="80"/>
                    <a:pt x="1310" y="46"/>
                  </a:cubicBezTo>
                  <a:cubicBezTo>
                    <a:pt x="1310" y="23"/>
                    <a:pt x="1287" y="1"/>
                    <a:pt x="1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44" name="Google Shape;844;p20"/>
          <p:cNvGrpSpPr/>
          <p:nvPr/>
        </p:nvGrpSpPr>
        <p:grpSpPr>
          <a:xfrm flipH="1" rot="-1487337">
            <a:off x="-329860" y="2563528"/>
            <a:ext cx="1335428" cy="1137434"/>
            <a:chOff x="5346978" y="3647205"/>
            <a:chExt cx="576281" cy="490812"/>
          </a:xfrm>
        </p:grpSpPr>
        <p:sp>
          <p:nvSpPr>
            <p:cNvPr id="845" name="Google Shape;845;p20"/>
            <p:cNvSpPr/>
            <p:nvPr/>
          </p:nvSpPr>
          <p:spPr>
            <a:xfrm>
              <a:off x="5645880" y="4017117"/>
              <a:ext cx="207215" cy="86646"/>
            </a:xfrm>
            <a:custGeom>
              <a:rect b="b" l="l" r="r" t="t"/>
              <a:pathLst>
                <a:path extrusionOk="0" h="2355" w="5632">
                  <a:moveTo>
                    <a:pt x="606" y="0"/>
                  </a:moveTo>
                  <a:cubicBezTo>
                    <a:pt x="477" y="0"/>
                    <a:pt x="354" y="34"/>
                    <a:pt x="238" y="92"/>
                  </a:cubicBezTo>
                  <a:cubicBezTo>
                    <a:pt x="204" y="115"/>
                    <a:pt x="170" y="137"/>
                    <a:pt x="147" y="171"/>
                  </a:cubicBezTo>
                  <a:cubicBezTo>
                    <a:pt x="136" y="182"/>
                    <a:pt x="125" y="194"/>
                    <a:pt x="125" y="194"/>
                  </a:cubicBezTo>
                  <a:cubicBezTo>
                    <a:pt x="12" y="363"/>
                    <a:pt x="1" y="577"/>
                    <a:pt x="91" y="758"/>
                  </a:cubicBezTo>
                  <a:cubicBezTo>
                    <a:pt x="181" y="938"/>
                    <a:pt x="317" y="1085"/>
                    <a:pt x="486" y="1209"/>
                  </a:cubicBezTo>
                  <a:cubicBezTo>
                    <a:pt x="847" y="1469"/>
                    <a:pt x="1265" y="1661"/>
                    <a:pt x="1693" y="1785"/>
                  </a:cubicBezTo>
                  <a:cubicBezTo>
                    <a:pt x="1682" y="1931"/>
                    <a:pt x="1750" y="2067"/>
                    <a:pt x="1874" y="2157"/>
                  </a:cubicBezTo>
                  <a:cubicBezTo>
                    <a:pt x="1998" y="2225"/>
                    <a:pt x="2145" y="2281"/>
                    <a:pt x="2291" y="2293"/>
                  </a:cubicBezTo>
                  <a:cubicBezTo>
                    <a:pt x="2577" y="2336"/>
                    <a:pt x="2844" y="2355"/>
                    <a:pt x="3105" y="2355"/>
                  </a:cubicBezTo>
                  <a:cubicBezTo>
                    <a:pt x="3661" y="2355"/>
                    <a:pt x="4187" y="2269"/>
                    <a:pt x="4785" y="2146"/>
                  </a:cubicBezTo>
                  <a:cubicBezTo>
                    <a:pt x="4955" y="2112"/>
                    <a:pt x="5180" y="2044"/>
                    <a:pt x="5395" y="2022"/>
                  </a:cubicBezTo>
                  <a:cubicBezTo>
                    <a:pt x="5450" y="2014"/>
                    <a:pt x="5506" y="2006"/>
                    <a:pt x="5562" y="2006"/>
                  </a:cubicBezTo>
                  <a:cubicBezTo>
                    <a:pt x="5585" y="2006"/>
                    <a:pt x="5608" y="2007"/>
                    <a:pt x="5632" y="2010"/>
                  </a:cubicBezTo>
                  <a:lnTo>
                    <a:pt x="5519" y="1977"/>
                  </a:lnTo>
                  <a:cubicBezTo>
                    <a:pt x="4210" y="1548"/>
                    <a:pt x="2935" y="1017"/>
                    <a:pt x="1716" y="385"/>
                  </a:cubicBezTo>
                  <a:cubicBezTo>
                    <a:pt x="1411" y="205"/>
                    <a:pt x="1084" y="81"/>
                    <a:pt x="745" y="13"/>
                  </a:cubicBezTo>
                  <a:cubicBezTo>
                    <a:pt x="698" y="4"/>
                    <a:pt x="652" y="0"/>
                    <a:pt x="6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6" name="Google Shape;846;p20"/>
            <p:cNvSpPr/>
            <p:nvPr/>
          </p:nvSpPr>
          <p:spPr>
            <a:xfrm>
              <a:off x="5650884" y="4020502"/>
              <a:ext cx="202212" cy="71010"/>
            </a:xfrm>
            <a:custGeom>
              <a:rect b="b" l="l" r="r" t="t"/>
              <a:pathLst>
                <a:path extrusionOk="0" h="1930" w="5496">
                  <a:moveTo>
                    <a:pt x="102" y="0"/>
                  </a:moveTo>
                  <a:cubicBezTo>
                    <a:pt x="68" y="23"/>
                    <a:pt x="34" y="45"/>
                    <a:pt x="0" y="79"/>
                  </a:cubicBezTo>
                  <a:cubicBezTo>
                    <a:pt x="58" y="72"/>
                    <a:pt x="115" y="68"/>
                    <a:pt x="172" y="68"/>
                  </a:cubicBezTo>
                  <a:cubicBezTo>
                    <a:pt x="373" y="68"/>
                    <a:pt x="569" y="113"/>
                    <a:pt x="745" y="192"/>
                  </a:cubicBezTo>
                  <a:cubicBezTo>
                    <a:pt x="1185" y="361"/>
                    <a:pt x="1603" y="576"/>
                    <a:pt x="2020" y="790"/>
                  </a:cubicBezTo>
                  <a:cubicBezTo>
                    <a:pt x="2325" y="948"/>
                    <a:pt x="2652" y="1106"/>
                    <a:pt x="2979" y="1253"/>
                  </a:cubicBezTo>
                  <a:cubicBezTo>
                    <a:pt x="3713" y="1569"/>
                    <a:pt x="4480" y="1794"/>
                    <a:pt x="5259" y="1930"/>
                  </a:cubicBezTo>
                  <a:cubicBezTo>
                    <a:pt x="5314" y="1922"/>
                    <a:pt x="5370" y="1914"/>
                    <a:pt x="5426" y="1914"/>
                  </a:cubicBezTo>
                  <a:cubicBezTo>
                    <a:pt x="5449" y="1914"/>
                    <a:pt x="5472" y="1915"/>
                    <a:pt x="5496" y="1918"/>
                  </a:cubicBezTo>
                  <a:lnTo>
                    <a:pt x="5371" y="1885"/>
                  </a:lnTo>
                  <a:cubicBezTo>
                    <a:pt x="4548" y="1760"/>
                    <a:pt x="3758" y="1523"/>
                    <a:pt x="3002" y="1196"/>
                  </a:cubicBezTo>
                  <a:cubicBezTo>
                    <a:pt x="2675" y="1061"/>
                    <a:pt x="2347" y="892"/>
                    <a:pt x="2043" y="734"/>
                  </a:cubicBezTo>
                  <a:cubicBezTo>
                    <a:pt x="1636" y="530"/>
                    <a:pt x="1208" y="316"/>
                    <a:pt x="767" y="147"/>
                  </a:cubicBezTo>
                  <a:cubicBezTo>
                    <a:pt x="553" y="45"/>
                    <a:pt x="327" y="0"/>
                    <a:pt x="1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7" name="Google Shape;847;p20"/>
            <p:cNvSpPr/>
            <p:nvPr/>
          </p:nvSpPr>
          <p:spPr>
            <a:xfrm>
              <a:off x="5346978" y="3647205"/>
              <a:ext cx="270719" cy="272522"/>
            </a:xfrm>
            <a:custGeom>
              <a:rect b="b" l="l" r="r" t="t"/>
              <a:pathLst>
                <a:path extrusionOk="0" h="7407" w="7358">
                  <a:moveTo>
                    <a:pt x="5300" y="0"/>
                  </a:moveTo>
                  <a:cubicBezTo>
                    <a:pt x="5034" y="0"/>
                    <a:pt x="4811" y="227"/>
                    <a:pt x="4649" y="453"/>
                  </a:cubicBezTo>
                  <a:cubicBezTo>
                    <a:pt x="4187" y="1096"/>
                    <a:pt x="3927" y="1864"/>
                    <a:pt x="3882" y="2653"/>
                  </a:cubicBezTo>
                  <a:cubicBezTo>
                    <a:pt x="3555" y="2202"/>
                    <a:pt x="3171" y="1796"/>
                    <a:pt x="2753" y="1446"/>
                  </a:cubicBezTo>
                  <a:cubicBezTo>
                    <a:pt x="2564" y="1294"/>
                    <a:pt x="2342" y="1134"/>
                    <a:pt x="2108" y="1134"/>
                  </a:cubicBezTo>
                  <a:cubicBezTo>
                    <a:pt x="2064" y="1134"/>
                    <a:pt x="2020" y="1140"/>
                    <a:pt x="1975" y="1153"/>
                  </a:cubicBezTo>
                  <a:cubicBezTo>
                    <a:pt x="1794" y="1198"/>
                    <a:pt x="1648" y="1333"/>
                    <a:pt x="1580" y="1514"/>
                  </a:cubicBezTo>
                  <a:cubicBezTo>
                    <a:pt x="1523" y="1694"/>
                    <a:pt x="1512" y="1886"/>
                    <a:pt x="1546" y="2067"/>
                  </a:cubicBezTo>
                  <a:cubicBezTo>
                    <a:pt x="1602" y="2326"/>
                    <a:pt x="1693" y="2574"/>
                    <a:pt x="1828" y="2800"/>
                  </a:cubicBezTo>
                  <a:cubicBezTo>
                    <a:pt x="1997" y="3161"/>
                    <a:pt x="2189" y="3511"/>
                    <a:pt x="2415" y="3838"/>
                  </a:cubicBezTo>
                  <a:cubicBezTo>
                    <a:pt x="2144" y="3725"/>
                    <a:pt x="1862" y="3624"/>
                    <a:pt x="1580" y="3534"/>
                  </a:cubicBezTo>
                  <a:cubicBezTo>
                    <a:pt x="1343" y="3455"/>
                    <a:pt x="1080" y="3389"/>
                    <a:pt x="829" y="3389"/>
                  </a:cubicBezTo>
                  <a:cubicBezTo>
                    <a:pt x="615" y="3389"/>
                    <a:pt x="409" y="3437"/>
                    <a:pt x="237" y="3567"/>
                  </a:cubicBezTo>
                  <a:cubicBezTo>
                    <a:pt x="158" y="3624"/>
                    <a:pt x="90" y="3703"/>
                    <a:pt x="57" y="3804"/>
                  </a:cubicBezTo>
                  <a:cubicBezTo>
                    <a:pt x="0" y="4019"/>
                    <a:pt x="147" y="4244"/>
                    <a:pt x="305" y="4402"/>
                  </a:cubicBezTo>
                  <a:cubicBezTo>
                    <a:pt x="892" y="5023"/>
                    <a:pt x="1693" y="5565"/>
                    <a:pt x="2516" y="5779"/>
                  </a:cubicBezTo>
                  <a:cubicBezTo>
                    <a:pt x="1964" y="6073"/>
                    <a:pt x="1422" y="6400"/>
                    <a:pt x="903" y="6750"/>
                  </a:cubicBezTo>
                  <a:cubicBezTo>
                    <a:pt x="779" y="6829"/>
                    <a:pt x="655" y="6941"/>
                    <a:pt x="632" y="7077"/>
                  </a:cubicBezTo>
                  <a:cubicBezTo>
                    <a:pt x="643" y="7246"/>
                    <a:pt x="767" y="7381"/>
                    <a:pt x="937" y="7404"/>
                  </a:cubicBezTo>
                  <a:cubicBezTo>
                    <a:pt x="964" y="7406"/>
                    <a:pt x="991" y="7407"/>
                    <a:pt x="1018" y="7407"/>
                  </a:cubicBezTo>
                  <a:cubicBezTo>
                    <a:pt x="1157" y="7407"/>
                    <a:pt x="1288" y="7382"/>
                    <a:pt x="1411" y="7325"/>
                  </a:cubicBezTo>
                  <a:cubicBezTo>
                    <a:pt x="2686" y="6862"/>
                    <a:pt x="3893" y="6253"/>
                    <a:pt x="5010" y="5486"/>
                  </a:cubicBezTo>
                  <a:cubicBezTo>
                    <a:pt x="5992" y="4831"/>
                    <a:pt x="6703" y="3692"/>
                    <a:pt x="7199" y="2620"/>
                  </a:cubicBezTo>
                  <a:cubicBezTo>
                    <a:pt x="7278" y="2439"/>
                    <a:pt x="7357" y="2225"/>
                    <a:pt x="7267" y="2033"/>
                  </a:cubicBezTo>
                  <a:cubicBezTo>
                    <a:pt x="7188" y="1897"/>
                    <a:pt x="7053" y="1807"/>
                    <a:pt x="6895" y="1796"/>
                  </a:cubicBezTo>
                  <a:cubicBezTo>
                    <a:pt x="6875" y="1794"/>
                    <a:pt x="6855" y="1794"/>
                    <a:pt x="6836" y="1794"/>
                  </a:cubicBezTo>
                  <a:cubicBezTo>
                    <a:pt x="6700" y="1794"/>
                    <a:pt x="6573" y="1828"/>
                    <a:pt x="6455" y="1897"/>
                  </a:cubicBezTo>
                  <a:cubicBezTo>
                    <a:pt x="6161" y="2055"/>
                    <a:pt x="5902" y="2258"/>
                    <a:pt x="5676" y="2507"/>
                  </a:cubicBezTo>
                  <a:cubicBezTo>
                    <a:pt x="5857" y="2033"/>
                    <a:pt x="5947" y="1536"/>
                    <a:pt x="5958" y="1040"/>
                  </a:cubicBezTo>
                  <a:cubicBezTo>
                    <a:pt x="5969" y="814"/>
                    <a:pt x="5936" y="588"/>
                    <a:pt x="5857" y="385"/>
                  </a:cubicBezTo>
                  <a:cubicBezTo>
                    <a:pt x="5766" y="171"/>
                    <a:pt x="5563" y="24"/>
                    <a:pt x="5338" y="2"/>
                  </a:cubicBezTo>
                  <a:cubicBezTo>
                    <a:pt x="5325" y="1"/>
                    <a:pt x="5313" y="0"/>
                    <a:pt x="53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8" name="Google Shape;848;p20"/>
            <p:cNvSpPr/>
            <p:nvPr/>
          </p:nvSpPr>
          <p:spPr>
            <a:xfrm>
              <a:off x="5500145" y="3807804"/>
              <a:ext cx="61517" cy="65822"/>
            </a:xfrm>
            <a:custGeom>
              <a:rect b="b" l="l" r="r" t="t"/>
              <a:pathLst>
                <a:path extrusionOk="0" h="1789" w="1672">
                  <a:moveTo>
                    <a:pt x="1120" y="1"/>
                  </a:moveTo>
                  <a:cubicBezTo>
                    <a:pt x="1093" y="1"/>
                    <a:pt x="1066" y="5"/>
                    <a:pt x="1039" y="15"/>
                  </a:cubicBezTo>
                  <a:cubicBezTo>
                    <a:pt x="836" y="128"/>
                    <a:pt x="734" y="342"/>
                    <a:pt x="768" y="568"/>
                  </a:cubicBezTo>
                  <a:cubicBezTo>
                    <a:pt x="704" y="499"/>
                    <a:pt x="618" y="464"/>
                    <a:pt x="531" y="464"/>
                  </a:cubicBezTo>
                  <a:cubicBezTo>
                    <a:pt x="434" y="464"/>
                    <a:pt x="337" y="507"/>
                    <a:pt x="272" y="590"/>
                  </a:cubicBezTo>
                  <a:cubicBezTo>
                    <a:pt x="170" y="748"/>
                    <a:pt x="159" y="1030"/>
                    <a:pt x="306" y="1155"/>
                  </a:cubicBezTo>
                  <a:cubicBezTo>
                    <a:pt x="159" y="1211"/>
                    <a:pt x="1" y="1335"/>
                    <a:pt x="24" y="1459"/>
                  </a:cubicBezTo>
                  <a:cubicBezTo>
                    <a:pt x="35" y="1583"/>
                    <a:pt x="182" y="1651"/>
                    <a:pt x="306" y="1696"/>
                  </a:cubicBezTo>
                  <a:cubicBezTo>
                    <a:pt x="503" y="1755"/>
                    <a:pt x="717" y="1789"/>
                    <a:pt x="933" y="1789"/>
                  </a:cubicBezTo>
                  <a:cubicBezTo>
                    <a:pt x="965" y="1789"/>
                    <a:pt x="996" y="1788"/>
                    <a:pt x="1028" y="1787"/>
                  </a:cubicBezTo>
                  <a:cubicBezTo>
                    <a:pt x="1208" y="1787"/>
                    <a:pt x="1378" y="1775"/>
                    <a:pt x="1558" y="1741"/>
                  </a:cubicBezTo>
                  <a:cubicBezTo>
                    <a:pt x="1581" y="1516"/>
                    <a:pt x="1671" y="1234"/>
                    <a:pt x="1648" y="1019"/>
                  </a:cubicBezTo>
                  <a:cubicBezTo>
                    <a:pt x="1660" y="737"/>
                    <a:pt x="1592" y="466"/>
                    <a:pt x="1457" y="218"/>
                  </a:cubicBezTo>
                  <a:cubicBezTo>
                    <a:pt x="1382" y="106"/>
                    <a:pt x="1252" y="1"/>
                    <a:pt x="1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9" name="Google Shape;849;p20"/>
            <p:cNvSpPr/>
            <p:nvPr/>
          </p:nvSpPr>
          <p:spPr>
            <a:xfrm>
              <a:off x="5542530" y="3854641"/>
              <a:ext cx="380729" cy="283376"/>
            </a:xfrm>
            <a:custGeom>
              <a:rect b="b" l="l" r="r" t="t"/>
              <a:pathLst>
                <a:path extrusionOk="0" h="7702" w="10348">
                  <a:moveTo>
                    <a:pt x="102" y="0"/>
                  </a:moveTo>
                  <a:cubicBezTo>
                    <a:pt x="55" y="0"/>
                    <a:pt x="0" y="72"/>
                    <a:pt x="45" y="107"/>
                  </a:cubicBezTo>
                  <a:cubicBezTo>
                    <a:pt x="3081" y="3075"/>
                    <a:pt x="6601" y="5388"/>
                    <a:pt x="10246" y="7690"/>
                  </a:cubicBezTo>
                  <a:cubicBezTo>
                    <a:pt x="10257" y="7702"/>
                    <a:pt x="10269" y="7702"/>
                    <a:pt x="10280" y="7702"/>
                  </a:cubicBezTo>
                  <a:cubicBezTo>
                    <a:pt x="10302" y="7702"/>
                    <a:pt x="10314" y="7690"/>
                    <a:pt x="10336" y="7679"/>
                  </a:cubicBezTo>
                  <a:cubicBezTo>
                    <a:pt x="10348" y="7645"/>
                    <a:pt x="10336" y="7611"/>
                    <a:pt x="10314" y="7589"/>
                  </a:cubicBezTo>
                  <a:cubicBezTo>
                    <a:pt x="6669" y="5287"/>
                    <a:pt x="3160" y="2973"/>
                    <a:pt x="135" y="17"/>
                  </a:cubicBezTo>
                  <a:cubicBezTo>
                    <a:pt x="126" y="5"/>
                    <a:pt x="114" y="0"/>
                    <a:pt x="1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0" name="Google Shape;850;p20"/>
            <p:cNvSpPr/>
            <p:nvPr/>
          </p:nvSpPr>
          <p:spPr>
            <a:xfrm>
              <a:off x="5730576" y="3852765"/>
              <a:ext cx="76860" cy="210122"/>
            </a:xfrm>
            <a:custGeom>
              <a:rect b="b" l="l" r="r" t="t"/>
              <a:pathLst>
                <a:path extrusionOk="0" h="5711" w="2089">
                  <a:moveTo>
                    <a:pt x="64" y="1"/>
                  </a:moveTo>
                  <a:cubicBezTo>
                    <a:pt x="32" y="1"/>
                    <a:pt x="1" y="24"/>
                    <a:pt x="1" y="68"/>
                  </a:cubicBezTo>
                  <a:cubicBezTo>
                    <a:pt x="396" y="2020"/>
                    <a:pt x="1050" y="3905"/>
                    <a:pt x="1953" y="5676"/>
                  </a:cubicBezTo>
                  <a:cubicBezTo>
                    <a:pt x="1964" y="5699"/>
                    <a:pt x="1987" y="5710"/>
                    <a:pt x="2009" y="5710"/>
                  </a:cubicBezTo>
                  <a:cubicBezTo>
                    <a:pt x="2054" y="5710"/>
                    <a:pt x="2088" y="5654"/>
                    <a:pt x="2066" y="5620"/>
                  </a:cubicBezTo>
                  <a:cubicBezTo>
                    <a:pt x="1163" y="3859"/>
                    <a:pt x="509" y="1986"/>
                    <a:pt x="125" y="45"/>
                  </a:cubicBezTo>
                  <a:cubicBezTo>
                    <a:pt x="115" y="15"/>
                    <a:pt x="89" y="1"/>
                    <a:pt x="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1" name="Google Shape;851;p20"/>
            <p:cNvSpPr/>
            <p:nvPr/>
          </p:nvSpPr>
          <p:spPr>
            <a:xfrm>
              <a:off x="5668324" y="3743528"/>
              <a:ext cx="98420" cy="122151"/>
            </a:xfrm>
            <a:custGeom>
              <a:rect b="b" l="l" r="r" t="t"/>
              <a:pathLst>
                <a:path extrusionOk="0" h="3320" w="2675">
                  <a:moveTo>
                    <a:pt x="1206" y="1"/>
                  </a:moveTo>
                  <a:cubicBezTo>
                    <a:pt x="1153" y="1"/>
                    <a:pt x="1100" y="13"/>
                    <a:pt x="1050" y="35"/>
                  </a:cubicBezTo>
                  <a:cubicBezTo>
                    <a:pt x="948" y="114"/>
                    <a:pt x="892" y="216"/>
                    <a:pt x="880" y="340"/>
                  </a:cubicBezTo>
                  <a:cubicBezTo>
                    <a:pt x="801" y="633"/>
                    <a:pt x="824" y="949"/>
                    <a:pt x="925" y="1232"/>
                  </a:cubicBezTo>
                  <a:cubicBezTo>
                    <a:pt x="835" y="1074"/>
                    <a:pt x="722" y="949"/>
                    <a:pt x="587" y="837"/>
                  </a:cubicBezTo>
                  <a:cubicBezTo>
                    <a:pt x="499" y="772"/>
                    <a:pt x="382" y="714"/>
                    <a:pt x="273" y="714"/>
                  </a:cubicBezTo>
                  <a:cubicBezTo>
                    <a:pt x="229" y="714"/>
                    <a:pt x="186" y="724"/>
                    <a:pt x="147" y="746"/>
                  </a:cubicBezTo>
                  <a:cubicBezTo>
                    <a:pt x="57" y="803"/>
                    <a:pt x="0" y="904"/>
                    <a:pt x="0" y="1017"/>
                  </a:cubicBezTo>
                  <a:cubicBezTo>
                    <a:pt x="0" y="1119"/>
                    <a:pt x="23" y="1220"/>
                    <a:pt x="68" y="1322"/>
                  </a:cubicBezTo>
                  <a:cubicBezTo>
                    <a:pt x="361" y="2078"/>
                    <a:pt x="1196" y="2777"/>
                    <a:pt x="1806" y="3319"/>
                  </a:cubicBezTo>
                  <a:cubicBezTo>
                    <a:pt x="2201" y="2665"/>
                    <a:pt x="2562" y="1886"/>
                    <a:pt x="2629" y="1130"/>
                  </a:cubicBezTo>
                  <a:cubicBezTo>
                    <a:pt x="2674" y="837"/>
                    <a:pt x="2641" y="532"/>
                    <a:pt x="2528" y="261"/>
                  </a:cubicBezTo>
                  <a:cubicBezTo>
                    <a:pt x="2494" y="171"/>
                    <a:pt x="2426" y="103"/>
                    <a:pt x="2347" y="47"/>
                  </a:cubicBezTo>
                  <a:cubicBezTo>
                    <a:pt x="2289" y="18"/>
                    <a:pt x="2225" y="3"/>
                    <a:pt x="2161" y="3"/>
                  </a:cubicBezTo>
                  <a:cubicBezTo>
                    <a:pt x="2075" y="3"/>
                    <a:pt x="1989" y="29"/>
                    <a:pt x="1918" y="81"/>
                  </a:cubicBezTo>
                  <a:cubicBezTo>
                    <a:pt x="1806" y="160"/>
                    <a:pt x="1715" y="272"/>
                    <a:pt x="1659" y="397"/>
                  </a:cubicBezTo>
                  <a:cubicBezTo>
                    <a:pt x="1602" y="284"/>
                    <a:pt x="1523" y="171"/>
                    <a:pt x="1422" y="81"/>
                  </a:cubicBezTo>
                  <a:cubicBezTo>
                    <a:pt x="1361" y="27"/>
                    <a:pt x="1285" y="1"/>
                    <a:pt x="12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2" name="Google Shape;852;p20"/>
            <p:cNvSpPr/>
            <p:nvPr/>
          </p:nvSpPr>
          <p:spPr>
            <a:xfrm>
              <a:off x="5713578" y="3835509"/>
              <a:ext cx="33665" cy="47609"/>
            </a:xfrm>
            <a:custGeom>
              <a:rect b="b" l="l" r="r" t="t"/>
              <a:pathLst>
                <a:path extrusionOk="0" h="1294" w="915">
                  <a:moveTo>
                    <a:pt x="699" y="1"/>
                  </a:moveTo>
                  <a:cubicBezTo>
                    <a:pt x="582" y="1"/>
                    <a:pt x="476" y="110"/>
                    <a:pt x="406" y="210"/>
                  </a:cubicBezTo>
                  <a:cubicBezTo>
                    <a:pt x="384" y="232"/>
                    <a:pt x="305" y="277"/>
                    <a:pt x="327" y="300"/>
                  </a:cubicBezTo>
                  <a:cubicBezTo>
                    <a:pt x="271" y="260"/>
                    <a:pt x="209" y="225"/>
                    <a:pt x="153" y="225"/>
                  </a:cubicBezTo>
                  <a:cubicBezTo>
                    <a:pt x="131" y="225"/>
                    <a:pt x="110" y="231"/>
                    <a:pt x="90" y="244"/>
                  </a:cubicBezTo>
                  <a:cubicBezTo>
                    <a:pt x="0" y="311"/>
                    <a:pt x="34" y="447"/>
                    <a:pt x="90" y="548"/>
                  </a:cubicBezTo>
                  <a:cubicBezTo>
                    <a:pt x="237" y="830"/>
                    <a:pt x="440" y="1079"/>
                    <a:pt x="688" y="1293"/>
                  </a:cubicBezTo>
                  <a:cubicBezTo>
                    <a:pt x="779" y="1011"/>
                    <a:pt x="846" y="729"/>
                    <a:pt x="892" y="435"/>
                  </a:cubicBezTo>
                  <a:cubicBezTo>
                    <a:pt x="914" y="356"/>
                    <a:pt x="914" y="266"/>
                    <a:pt x="892" y="187"/>
                  </a:cubicBezTo>
                  <a:cubicBezTo>
                    <a:pt x="880" y="108"/>
                    <a:pt x="824" y="41"/>
                    <a:pt x="745" y="7"/>
                  </a:cubicBezTo>
                  <a:cubicBezTo>
                    <a:pt x="729" y="3"/>
                    <a:pt x="714" y="1"/>
                    <a:pt x="6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53" name="Google Shape;853;p20"/>
          <p:cNvGrpSpPr/>
          <p:nvPr/>
        </p:nvGrpSpPr>
        <p:grpSpPr>
          <a:xfrm>
            <a:off x="5725755" y="4181491"/>
            <a:ext cx="947653" cy="962021"/>
            <a:chOff x="5871755" y="4174741"/>
            <a:chExt cx="947653" cy="962021"/>
          </a:xfrm>
        </p:grpSpPr>
        <p:sp>
          <p:nvSpPr>
            <p:cNvPr id="854" name="Google Shape;854;p20"/>
            <p:cNvSpPr/>
            <p:nvPr/>
          </p:nvSpPr>
          <p:spPr>
            <a:xfrm>
              <a:off x="5932200" y="4174741"/>
              <a:ext cx="315403" cy="552789"/>
            </a:xfrm>
            <a:custGeom>
              <a:rect b="b" l="l" r="r" t="t"/>
              <a:pathLst>
                <a:path extrusionOk="0" h="7636" w="4357">
                  <a:moveTo>
                    <a:pt x="3746" y="1"/>
                  </a:moveTo>
                  <a:cubicBezTo>
                    <a:pt x="3577" y="1"/>
                    <a:pt x="3416" y="39"/>
                    <a:pt x="3262" y="120"/>
                  </a:cubicBezTo>
                  <a:cubicBezTo>
                    <a:pt x="2709" y="357"/>
                    <a:pt x="2246" y="752"/>
                    <a:pt x="1930" y="1260"/>
                  </a:cubicBezTo>
                  <a:cubicBezTo>
                    <a:pt x="1896" y="1046"/>
                    <a:pt x="1851" y="831"/>
                    <a:pt x="1772" y="628"/>
                  </a:cubicBezTo>
                  <a:cubicBezTo>
                    <a:pt x="1761" y="583"/>
                    <a:pt x="1727" y="538"/>
                    <a:pt x="1693" y="515"/>
                  </a:cubicBezTo>
                  <a:cubicBezTo>
                    <a:pt x="1677" y="507"/>
                    <a:pt x="1660" y="504"/>
                    <a:pt x="1643" y="504"/>
                  </a:cubicBezTo>
                  <a:cubicBezTo>
                    <a:pt x="1589" y="504"/>
                    <a:pt x="1533" y="540"/>
                    <a:pt x="1490" y="583"/>
                  </a:cubicBezTo>
                  <a:cubicBezTo>
                    <a:pt x="1276" y="775"/>
                    <a:pt x="1095" y="1000"/>
                    <a:pt x="937" y="1249"/>
                  </a:cubicBezTo>
                  <a:cubicBezTo>
                    <a:pt x="926" y="1271"/>
                    <a:pt x="903" y="1294"/>
                    <a:pt x="892" y="1316"/>
                  </a:cubicBezTo>
                  <a:cubicBezTo>
                    <a:pt x="475" y="2027"/>
                    <a:pt x="226" y="2817"/>
                    <a:pt x="147" y="3641"/>
                  </a:cubicBezTo>
                  <a:cubicBezTo>
                    <a:pt x="136" y="3720"/>
                    <a:pt x="125" y="3799"/>
                    <a:pt x="113" y="3878"/>
                  </a:cubicBezTo>
                  <a:cubicBezTo>
                    <a:pt x="113" y="3901"/>
                    <a:pt x="102" y="3934"/>
                    <a:pt x="102" y="3968"/>
                  </a:cubicBezTo>
                  <a:cubicBezTo>
                    <a:pt x="1" y="5198"/>
                    <a:pt x="125" y="6451"/>
                    <a:pt x="497" y="7636"/>
                  </a:cubicBezTo>
                  <a:lnTo>
                    <a:pt x="542" y="7523"/>
                  </a:lnTo>
                  <a:cubicBezTo>
                    <a:pt x="554" y="7500"/>
                    <a:pt x="565" y="7478"/>
                    <a:pt x="576" y="7455"/>
                  </a:cubicBezTo>
                  <a:cubicBezTo>
                    <a:pt x="836" y="6801"/>
                    <a:pt x="1163" y="6169"/>
                    <a:pt x="1558" y="5582"/>
                  </a:cubicBezTo>
                  <a:lnTo>
                    <a:pt x="1614" y="5492"/>
                  </a:lnTo>
                  <a:cubicBezTo>
                    <a:pt x="2032" y="4848"/>
                    <a:pt x="2483" y="4239"/>
                    <a:pt x="2901" y="3607"/>
                  </a:cubicBezTo>
                  <a:cubicBezTo>
                    <a:pt x="2923" y="3585"/>
                    <a:pt x="2935" y="3562"/>
                    <a:pt x="2957" y="3528"/>
                  </a:cubicBezTo>
                  <a:cubicBezTo>
                    <a:pt x="3454" y="2829"/>
                    <a:pt x="3871" y="2061"/>
                    <a:pt x="4198" y="1271"/>
                  </a:cubicBezTo>
                  <a:cubicBezTo>
                    <a:pt x="4243" y="1158"/>
                    <a:pt x="4289" y="1046"/>
                    <a:pt x="4311" y="933"/>
                  </a:cubicBezTo>
                  <a:cubicBezTo>
                    <a:pt x="4322" y="910"/>
                    <a:pt x="4322" y="888"/>
                    <a:pt x="4322" y="876"/>
                  </a:cubicBezTo>
                  <a:cubicBezTo>
                    <a:pt x="4345" y="797"/>
                    <a:pt x="4356" y="730"/>
                    <a:pt x="4345" y="651"/>
                  </a:cubicBezTo>
                  <a:cubicBezTo>
                    <a:pt x="4356" y="436"/>
                    <a:pt x="4266" y="233"/>
                    <a:pt x="4097" y="98"/>
                  </a:cubicBezTo>
                  <a:cubicBezTo>
                    <a:pt x="4040" y="64"/>
                    <a:pt x="3984" y="41"/>
                    <a:pt x="3928" y="19"/>
                  </a:cubicBezTo>
                  <a:cubicBezTo>
                    <a:pt x="3905" y="19"/>
                    <a:pt x="3894" y="7"/>
                    <a:pt x="3871" y="7"/>
                  </a:cubicBezTo>
                  <a:cubicBezTo>
                    <a:pt x="3829" y="3"/>
                    <a:pt x="3787" y="1"/>
                    <a:pt x="37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5" name="Google Shape;855;p20"/>
            <p:cNvSpPr/>
            <p:nvPr/>
          </p:nvSpPr>
          <p:spPr>
            <a:xfrm>
              <a:off x="5967309" y="4176044"/>
              <a:ext cx="249239" cy="553151"/>
            </a:xfrm>
            <a:custGeom>
              <a:rect b="b" l="l" r="r" t="t"/>
              <a:pathLst>
                <a:path extrusionOk="0" h="7641" w="3443">
                  <a:moveTo>
                    <a:pt x="3443" y="1"/>
                  </a:moveTo>
                  <a:cubicBezTo>
                    <a:pt x="3431" y="1"/>
                    <a:pt x="3409" y="1"/>
                    <a:pt x="3397" y="12"/>
                  </a:cubicBezTo>
                  <a:cubicBezTo>
                    <a:pt x="2799" y="509"/>
                    <a:pt x="2269" y="1174"/>
                    <a:pt x="1682" y="2122"/>
                  </a:cubicBezTo>
                  <a:cubicBezTo>
                    <a:pt x="1457" y="2506"/>
                    <a:pt x="1253" y="2867"/>
                    <a:pt x="1073" y="3228"/>
                  </a:cubicBezTo>
                  <a:cubicBezTo>
                    <a:pt x="1062" y="3251"/>
                    <a:pt x="1050" y="3262"/>
                    <a:pt x="1050" y="3284"/>
                  </a:cubicBezTo>
                  <a:cubicBezTo>
                    <a:pt x="746" y="3871"/>
                    <a:pt x="497" y="4492"/>
                    <a:pt x="317" y="5135"/>
                  </a:cubicBezTo>
                  <a:cubicBezTo>
                    <a:pt x="317" y="5158"/>
                    <a:pt x="306" y="5169"/>
                    <a:pt x="306" y="5191"/>
                  </a:cubicBezTo>
                  <a:cubicBezTo>
                    <a:pt x="170" y="5654"/>
                    <a:pt x="80" y="6117"/>
                    <a:pt x="35" y="6602"/>
                  </a:cubicBezTo>
                  <a:cubicBezTo>
                    <a:pt x="1" y="6907"/>
                    <a:pt x="12" y="7211"/>
                    <a:pt x="69" y="7516"/>
                  </a:cubicBezTo>
                  <a:cubicBezTo>
                    <a:pt x="80" y="7550"/>
                    <a:pt x="91" y="7584"/>
                    <a:pt x="102" y="7618"/>
                  </a:cubicBezTo>
                  <a:cubicBezTo>
                    <a:pt x="102" y="7629"/>
                    <a:pt x="114" y="7640"/>
                    <a:pt x="125" y="7640"/>
                  </a:cubicBezTo>
                  <a:cubicBezTo>
                    <a:pt x="136" y="7629"/>
                    <a:pt x="136" y="7618"/>
                    <a:pt x="136" y="7606"/>
                  </a:cubicBezTo>
                  <a:cubicBezTo>
                    <a:pt x="125" y="7550"/>
                    <a:pt x="102" y="7493"/>
                    <a:pt x="91" y="7437"/>
                  </a:cubicBezTo>
                  <a:cubicBezTo>
                    <a:pt x="46" y="7166"/>
                    <a:pt x="35" y="6873"/>
                    <a:pt x="80" y="6591"/>
                  </a:cubicBezTo>
                  <a:cubicBezTo>
                    <a:pt x="91" y="6410"/>
                    <a:pt x="114" y="6230"/>
                    <a:pt x="148" y="6049"/>
                  </a:cubicBezTo>
                  <a:cubicBezTo>
                    <a:pt x="148" y="6038"/>
                    <a:pt x="148" y="6026"/>
                    <a:pt x="148" y="6015"/>
                  </a:cubicBezTo>
                  <a:cubicBezTo>
                    <a:pt x="249" y="5417"/>
                    <a:pt x="418" y="4830"/>
                    <a:pt x="644" y="4266"/>
                  </a:cubicBezTo>
                  <a:lnTo>
                    <a:pt x="655" y="4221"/>
                  </a:lnTo>
                  <a:cubicBezTo>
                    <a:pt x="949" y="3499"/>
                    <a:pt x="1299" y="2799"/>
                    <a:pt x="1716" y="2133"/>
                  </a:cubicBezTo>
                  <a:cubicBezTo>
                    <a:pt x="1784" y="2009"/>
                    <a:pt x="1863" y="1896"/>
                    <a:pt x="1930" y="1784"/>
                  </a:cubicBezTo>
                  <a:cubicBezTo>
                    <a:pt x="1953" y="1761"/>
                    <a:pt x="1964" y="1739"/>
                    <a:pt x="1987" y="1716"/>
                  </a:cubicBezTo>
                  <a:cubicBezTo>
                    <a:pt x="2382" y="1073"/>
                    <a:pt x="2867" y="497"/>
                    <a:pt x="34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6" name="Google Shape;856;p20"/>
            <p:cNvSpPr/>
            <p:nvPr/>
          </p:nvSpPr>
          <p:spPr>
            <a:xfrm>
              <a:off x="5996771" y="4264289"/>
              <a:ext cx="48212" cy="149563"/>
            </a:xfrm>
            <a:custGeom>
              <a:rect b="b" l="l" r="r" t="t"/>
              <a:pathLst>
                <a:path extrusionOk="0" h="2066" w="666">
                  <a:moveTo>
                    <a:pt x="45" y="0"/>
                  </a:moveTo>
                  <a:cubicBezTo>
                    <a:pt x="34" y="23"/>
                    <a:pt x="23" y="46"/>
                    <a:pt x="0" y="68"/>
                  </a:cubicBezTo>
                  <a:cubicBezTo>
                    <a:pt x="45" y="745"/>
                    <a:pt x="339" y="1445"/>
                    <a:pt x="632" y="2043"/>
                  </a:cubicBezTo>
                  <a:cubicBezTo>
                    <a:pt x="632" y="2054"/>
                    <a:pt x="643" y="2065"/>
                    <a:pt x="655" y="2065"/>
                  </a:cubicBezTo>
                  <a:cubicBezTo>
                    <a:pt x="666" y="2054"/>
                    <a:pt x="666" y="2043"/>
                    <a:pt x="666" y="2032"/>
                  </a:cubicBezTo>
                  <a:cubicBezTo>
                    <a:pt x="655" y="2020"/>
                    <a:pt x="655" y="2009"/>
                    <a:pt x="655" y="1998"/>
                  </a:cubicBezTo>
                  <a:cubicBezTo>
                    <a:pt x="361" y="1388"/>
                    <a:pt x="57" y="677"/>
                    <a:pt x="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7" name="Google Shape;857;p20"/>
            <p:cNvSpPr/>
            <p:nvPr/>
          </p:nvSpPr>
          <p:spPr>
            <a:xfrm>
              <a:off x="6105356" y="4238156"/>
              <a:ext cx="139785" cy="67035"/>
            </a:xfrm>
            <a:custGeom>
              <a:rect b="b" l="l" r="r" t="t"/>
              <a:pathLst>
                <a:path extrusionOk="0" h="926" w="1931">
                  <a:moveTo>
                    <a:pt x="1930" y="0"/>
                  </a:moveTo>
                  <a:lnTo>
                    <a:pt x="1930" y="0"/>
                  </a:lnTo>
                  <a:cubicBezTo>
                    <a:pt x="1603" y="181"/>
                    <a:pt x="1265" y="350"/>
                    <a:pt x="904" y="474"/>
                  </a:cubicBezTo>
                  <a:cubicBezTo>
                    <a:pt x="622" y="587"/>
                    <a:pt x="339" y="711"/>
                    <a:pt x="69" y="847"/>
                  </a:cubicBezTo>
                  <a:cubicBezTo>
                    <a:pt x="57" y="858"/>
                    <a:pt x="35" y="869"/>
                    <a:pt x="12" y="881"/>
                  </a:cubicBezTo>
                  <a:cubicBezTo>
                    <a:pt x="1" y="892"/>
                    <a:pt x="1" y="903"/>
                    <a:pt x="1" y="914"/>
                  </a:cubicBezTo>
                  <a:cubicBezTo>
                    <a:pt x="12" y="914"/>
                    <a:pt x="23" y="926"/>
                    <a:pt x="23" y="926"/>
                  </a:cubicBezTo>
                  <a:lnTo>
                    <a:pt x="35" y="926"/>
                  </a:lnTo>
                  <a:cubicBezTo>
                    <a:pt x="328" y="768"/>
                    <a:pt x="622" y="632"/>
                    <a:pt x="926" y="519"/>
                  </a:cubicBezTo>
                  <a:cubicBezTo>
                    <a:pt x="1265" y="395"/>
                    <a:pt x="1603" y="237"/>
                    <a:pt x="1919" y="57"/>
                  </a:cubicBezTo>
                  <a:cubicBezTo>
                    <a:pt x="1930" y="34"/>
                    <a:pt x="1930" y="12"/>
                    <a:pt x="1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8" name="Google Shape;858;p20"/>
            <p:cNvSpPr/>
            <p:nvPr/>
          </p:nvSpPr>
          <p:spPr>
            <a:xfrm>
              <a:off x="6012263" y="4430139"/>
              <a:ext cx="134066" cy="54801"/>
            </a:xfrm>
            <a:custGeom>
              <a:rect b="b" l="l" r="r" t="t"/>
              <a:pathLst>
                <a:path extrusionOk="0" h="757" w="1852">
                  <a:moveTo>
                    <a:pt x="1851" y="0"/>
                  </a:moveTo>
                  <a:cubicBezTo>
                    <a:pt x="1276" y="305"/>
                    <a:pt x="666" y="542"/>
                    <a:pt x="46" y="711"/>
                  </a:cubicBezTo>
                  <a:lnTo>
                    <a:pt x="23" y="711"/>
                  </a:lnTo>
                  <a:cubicBezTo>
                    <a:pt x="12" y="711"/>
                    <a:pt x="0" y="722"/>
                    <a:pt x="0" y="734"/>
                  </a:cubicBezTo>
                  <a:cubicBezTo>
                    <a:pt x="12" y="756"/>
                    <a:pt x="12" y="756"/>
                    <a:pt x="23" y="756"/>
                  </a:cubicBezTo>
                  <a:cubicBezTo>
                    <a:pt x="644" y="598"/>
                    <a:pt x="1230" y="373"/>
                    <a:pt x="1795" y="79"/>
                  </a:cubicBezTo>
                  <a:cubicBezTo>
                    <a:pt x="1817" y="45"/>
                    <a:pt x="1829" y="23"/>
                    <a:pt x="18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9" name="Google Shape;859;p20"/>
            <p:cNvSpPr/>
            <p:nvPr/>
          </p:nvSpPr>
          <p:spPr>
            <a:xfrm>
              <a:off x="5939584" y="4455404"/>
              <a:ext cx="51542" cy="95703"/>
            </a:xfrm>
            <a:custGeom>
              <a:rect b="b" l="l" r="r" t="t"/>
              <a:pathLst>
                <a:path extrusionOk="0" h="1322" w="712">
                  <a:moveTo>
                    <a:pt x="11" y="1"/>
                  </a:moveTo>
                  <a:cubicBezTo>
                    <a:pt x="11" y="24"/>
                    <a:pt x="0" y="57"/>
                    <a:pt x="0" y="80"/>
                  </a:cubicBezTo>
                  <a:cubicBezTo>
                    <a:pt x="181" y="520"/>
                    <a:pt x="406" y="926"/>
                    <a:pt x="677" y="1310"/>
                  </a:cubicBezTo>
                  <a:cubicBezTo>
                    <a:pt x="677" y="1321"/>
                    <a:pt x="689" y="1321"/>
                    <a:pt x="689" y="1321"/>
                  </a:cubicBezTo>
                  <a:lnTo>
                    <a:pt x="700" y="1321"/>
                  </a:lnTo>
                  <a:cubicBezTo>
                    <a:pt x="711" y="1321"/>
                    <a:pt x="711" y="1310"/>
                    <a:pt x="711" y="1299"/>
                  </a:cubicBezTo>
                  <a:cubicBezTo>
                    <a:pt x="700" y="1287"/>
                    <a:pt x="689" y="1276"/>
                    <a:pt x="689" y="1265"/>
                  </a:cubicBezTo>
                  <a:cubicBezTo>
                    <a:pt x="418" y="870"/>
                    <a:pt x="192" y="441"/>
                    <a:pt x="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0" name="Google Shape;860;p20"/>
            <p:cNvSpPr/>
            <p:nvPr/>
          </p:nvSpPr>
          <p:spPr>
            <a:xfrm>
              <a:off x="5977154" y="4572244"/>
              <a:ext cx="72752" cy="42567"/>
            </a:xfrm>
            <a:custGeom>
              <a:rect b="b" l="l" r="r" t="t"/>
              <a:pathLst>
                <a:path extrusionOk="0" h="588" w="1005">
                  <a:moveTo>
                    <a:pt x="1005" y="1"/>
                  </a:moveTo>
                  <a:lnTo>
                    <a:pt x="1005" y="1"/>
                  </a:lnTo>
                  <a:cubicBezTo>
                    <a:pt x="835" y="102"/>
                    <a:pt x="677" y="204"/>
                    <a:pt x="531" y="305"/>
                  </a:cubicBezTo>
                  <a:cubicBezTo>
                    <a:pt x="418" y="362"/>
                    <a:pt x="316" y="418"/>
                    <a:pt x="203" y="463"/>
                  </a:cubicBezTo>
                  <a:cubicBezTo>
                    <a:pt x="147" y="497"/>
                    <a:pt x="79" y="520"/>
                    <a:pt x="12" y="553"/>
                  </a:cubicBezTo>
                  <a:cubicBezTo>
                    <a:pt x="0" y="565"/>
                    <a:pt x="0" y="576"/>
                    <a:pt x="12" y="587"/>
                  </a:cubicBezTo>
                  <a:lnTo>
                    <a:pt x="23" y="587"/>
                  </a:lnTo>
                  <a:cubicBezTo>
                    <a:pt x="91" y="542"/>
                    <a:pt x="158" y="520"/>
                    <a:pt x="215" y="497"/>
                  </a:cubicBezTo>
                  <a:cubicBezTo>
                    <a:pt x="328" y="441"/>
                    <a:pt x="440" y="396"/>
                    <a:pt x="542" y="328"/>
                  </a:cubicBezTo>
                  <a:cubicBezTo>
                    <a:pt x="677" y="249"/>
                    <a:pt x="813" y="170"/>
                    <a:pt x="937" y="91"/>
                  </a:cubicBezTo>
                  <a:lnTo>
                    <a:pt x="100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1" name="Google Shape;861;p20"/>
            <p:cNvSpPr/>
            <p:nvPr/>
          </p:nvSpPr>
          <p:spPr>
            <a:xfrm>
              <a:off x="5871755" y="4478786"/>
              <a:ext cx="709132" cy="657975"/>
            </a:xfrm>
            <a:custGeom>
              <a:rect b="b" l="l" r="r" t="t"/>
              <a:pathLst>
                <a:path extrusionOk="0" h="9089" w="9796">
                  <a:moveTo>
                    <a:pt x="6685" y="1"/>
                  </a:moveTo>
                  <a:cubicBezTo>
                    <a:pt x="5914" y="1"/>
                    <a:pt x="5160" y="171"/>
                    <a:pt x="4537" y="423"/>
                  </a:cubicBezTo>
                  <a:cubicBezTo>
                    <a:pt x="1231" y="1754"/>
                    <a:pt x="1" y="5692"/>
                    <a:pt x="260" y="9010"/>
                  </a:cubicBezTo>
                  <a:cubicBezTo>
                    <a:pt x="260" y="9055"/>
                    <a:pt x="294" y="9089"/>
                    <a:pt x="339" y="9089"/>
                  </a:cubicBezTo>
                  <a:lnTo>
                    <a:pt x="350" y="9089"/>
                  </a:lnTo>
                  <a:cubicBezTo>
                    <a:pt x="396" y="9078"/>
                    <a:pt x="441" y="9044"/>
                    <a:pt x="429" y="8999"/>
                  </a:cubicBezTo>
                  <a:cubicBezTo>
                    <a:pt x="192" y="5850"/>
                    <a:pt x="1400" y="1878"/>
                    <a:pt x="4605" y="581"/>
                  </a:cubicBezTo>
                  <a:cubicBezTo>
                    <a:pt x="5208" y="339"/>
                    <a:pt x="5934" y="176"/>
                    <a:pt x="6675" y="176"/>
                  </a:cubicBezTo>
                  <a:cubicBezTo>
                    <a:pt x="7737" y="176"/>
                    <a:pt x="8832" y="510"/>
                    <a:pt x="9649" y="1427"/>
                  </a:cubicBezTo>
                  <a:cubicBezTo>
                    <a:pt x="9660" y="1444"/>
                    <a:pt x="9680" y="1452"/>
                    <a:pt x="9701" y="1452"/>
                  </a:cubicBezTo>
                  <a:cubicBezTo>
                    <a:pt x="9722" y="1452"/>
                    <a:pt x="9745" y="1444"/>
                    <a:pt x="9761" y="1427"/>
                  </a:cubicBezTo>
                  <a:cubicBezTo>
                    <a:pt x="9795" y="1393"/>
                    <a:pt x="9795" y="1337"/>
                    <a:pt x="9761" y="1303"/>
                  </a:cubicBezTo>
                  <a:cubicBezTo>
                    <a:pt x="8919" y="348"/>
                    <a:pt x="7784" y="1"/>
                    <a:pt x="66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2" name="Google Shape;862;p20"/>
            <p:cNvSpPr/>
            <p:nvPr/>
          </p:nvSpPr>
          <p:spPr>
            <a:xfrm>
              <a:off x="6488513" y="4499635"/>
              <a:ext cx="330895" cy="354506"/>
            </a:xfrm>
            <a:custGeom>
              <a:rect b="b" l="l" r="r" t="t"/>
              <a:pathLst>
                <a:path extrusionOk="0" h="4897" w="4571">
                  <a:moveTo>
                    <a:pt x="2180" y="0"/>
                  </a:moveTo>
                  <a:cubicBezTo>
                    <a:pt x="2067" y="0"/>
                    <a:pt x="1953" y="14"/>
                    <a:pt x="1840" y="44"/>
                  </a:cubicBezTo>
                  <a:cubicBezTo>
                    <a:pt x="1727" y="67"/>
                    <a:pt x="1625" y="101"/>
                    <a:pt x="1524" y="146"/>
                  </a:cubicBezTo>
                  <a:cubicBezTo>
                    <a:pt x="903" y="360"/>
                    <a:pt x="406" y="846"/>
                    <a:pt x="192" y="1466"/>
                  </a:cubicBezTo>
                  <a:cubicBezTo>
                    <a:pt x="158" y="1590"/>
                    <a:pt x="124" y="1714"/>
                    <a:pt x="113" y="1850"/>
                  </a:cubicBezTo>
                  <a:cubicBezTo>
                    <a:pt x="0" y="2832"/>
                    <a:pt x="632" y="3588"/>
                    <a:pt x="1411" y="4084"/>
                  </a:cubicBezTo>
                  <a:cubicBezTo>
                    <a:pt x="1828" y="4355"/>
                    <a:pt x="2280" y="4569"/>
                    <a:pt x="2742" y="4727"/>
                  </a:cubicBezTo>
                  <a:cubicBezTo>
                    <a:pt x="2990" y="4829"/>
                    <a:pt x="3261" y="4885"/>
                    <a:pt x="3532" y="4897"/>
                  </a:cubicBezTo>
                  <a:cubicBezTo>
                    <a:pt x="3701" y="4897"/>
                    <a:pt x="3859" y="4851"/>
                    <a:pt x="4006" y="4772"/>
                  </a:cubicBezTo>
                  <a:cubicBezTo>
                    <a:pt x="4525" y="4468"/>
                    <a:pt x="4570" y="3746"/>
                    <a:pt x="4491" y="3148"/>
                  </a:cubicBezTo>
                  <a:cubicBezTo>
                    <a:pt x="4390" y="2313"/>
                    <a:pt x="4141" y="1466"/>
                    <a:pt x="3622" y="789"/>
                  </a:cubicBezTo>
                  <a:cubicBezTo>
                    <a:pt x="3284" y="348"/>
                    <a:pt x="2743" y="0"/>
                    <a:pt x="2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3" name="Google Shape;863;p20"/>
            <p:cNvSpPr/>
            <p:nvPr/>
          </p:nvSpPr>
          <p:spPr>
            <a:xfrm>
              <a:off x="6483590" y="4485664"/>
              <a:ext cx="178152" cy="191189"/>
            </a:xfrm>
            <a:custGeom>
              <a:rect b="b" l="l" r="r" t="t"/>
              <a:pathLst>
                <a:path extrusionOk="0" h="2641" w="2461">
                  <a:moveTo>
                    <a:pt x="2099" y="0"/>
                  </a:moveTo>
                  <a:cubicBezTo>
                    <a:pt x="1625" y="34"/>
                    <a:pt x="1185" y="237"/>
                    <a:pt x="847" y="576"/>
                  </a:cubicBezTo>
                  <a:cubicBezTo>
                    <a:pt x="497" y="937"/>
                    <a:pt x="237" y="1377"/>
                    <a:pt x="79" y="1862"/>
                  </a:cubicBezTo>
                  <a:cubicBezTo>
                    <a:pt x="12" y="2032"/>
                    <a:pt x="0" y="2212"/>
                    <a:pt x="57" y="2381"/>
                  </a:cubicBezTo>
                  <a:cubicBezTo>
                    <a:pt x="57" y="2415"/>
                    <a:pt x="79" y="2438"/>
                    <a:pt x="113" y="2460"/>
                  </a:cubicBezTo>
                  <a:cubicBezTo>
                    <a:pt x="123" y="2465"/>
                    <a:pt x="134" y="2468"/>
                    <a:pt x="145" y="2468"/>
                  </a:cubicBezTo>
                  <a:cubicBezTo>
                    <a:pt x="183" y="2468"/>
                    <a:pt x="225" y="2441"/>
                    <a:pt x="260" y="2415"/>
                  </a:cubicBezTo>
                  <a:cubicBezTo>
                    <a:pt x="429" y="2257"/>
                    <a:pt x="576" y="2065"/>
                    <a:pt x="689" y="1851"/>
                  </a:cubicBezTo>
                  <a:lnTo>
                    <a:pt x="926" y="1445"/>
                  </a:lnTo>
                  <a:cubicBezTo>
                    <a:pt x="971" y="1558"/>
                    <a:pt x="960" y="1704"/>
                    <a:pt x="982" y="1828"/>
                  </a:cubicBezTo>
                  <a:cubicBezTo>
                    <a:pt x="1039" y="2077"/>
                    <a:pt x="1140" y="2314"/>
                    <a:pt x="1287" y="2539"/>
                  </a:cubicBezTo>
                  <a:cubicBezTo>
                    <a:pt x="1298" y="2573"/>
                    <a:pt x="1332" y="2607"/>
                    <a:pt x="1366" y="2630"/>
                  </a:cubicBezTo>
                  <a:cubicBezTo>
                    <a:pt x="1386" y="2637"/>
                    <a:pt x="1407" y="2641"/>
                    <a:pt x="1428" y="2641"/>
                  </a:cubicBezTo>
                  <a:cubicBezTo>
                    <a:pt x="1498" y="2641"/>
                    <a:pt x="1565" y="2598"/>
                    <a:pt x="1592" y="2528"/>
                  </a:cubicBezTo>
                  <a:cubicBezTo>
                    <a:pt x="1625" y="2449"/>
                    <a:pt x="1625" y="2348"/>
                    <a:pt x="1603" y="2269"/>
                  </a:cubicBezTo>
                  <a:cubicBezTo>
                    <a:pt x="1569" y="2020"/>
                    <a:pt x="1513" y="1772"/>
                    <a:pt x="1422" y="1535"/>
                  </a:cubicBezTo>
                  <a:lnTo>
                    <a:pt x="1422" y="1535"/>
                  </a:lnTo>
                  <a:cubicBezTo>
                    <a:pt x="1592" y="1682"/>
                    <a:pt x="1772" y="1806"/>
                    <a:pt x="1964" y="1907"/>
                  </a:cubicBezTo>
                  <a:cubicBezTo>
                    <a:pt x="2035" y="1971"/>
                    <a:pt x="2123" y="2006"/>
                    <a:pt x="2216" y="2006"/>
                  </a:cubicBezTo>
                  <a:cubicBezTo>
                    <a:pt x="2255" y="2006"/>
                    <a:pt x="2296" y="2000"/>
                    <a:pt x="2336" y="1986"/>
                  </a:cubicBezTo>
                  <a:cubicBezTo>
                    <a:pt x="2348" y="1986"/>
                    <a:pt x="2370" y="1964"/>
                    <a:pt x="2381" y="1953"/>
                  </a:cubicBezTo>
                  <a:cubicBezTo>
                    <a:pt x="2393" y="1930"/>
                    <a:pt x="2393" y="1919"/>
                    <a:pt x="2393" y="1896"/>
                  </a:cubicBezTo>
                  <a:cubicBezTo>
                    <a:pt x="2381" y="1806"/>
                    <a:pt x="2348" y="1716"/>
                    <a:pt x="2280" y="1648"/>
                  </a:cubicBezTo>
                  <a:cubicBezTo>
                    <a:pt x="2077" y="1377"/>
                    <a:pt x="1840" y="1140"/>
                    <a:pt x="1569" y="937"/>
                  </a:cubicBezTo>
                  <a:cubicBezTo>
                    <a:pt x="1840" y="824"/>
                    <a:pt x="2088" y="666"/>
                    <a:pt x="2325" y="486"/>
                  </a:cubicBezTo>
                  <a:cubicBezTo>
                    <a:pt x="2404" y="441"/>
                    <a:pt x="2460" y="350"/>
                    <a:pt x="2460" y="260"/>
                  </a:cubicBezTo>
                  <a:cubicBezTo>
                    <a:pt x="2460" y="181"/>
                    <a:pt x="2415" y="102"/>
                    <a:pt x="2336" y="57"/>
                  </a:cubicBezTo>
                  <a:cubicBezTo>
                    <a:pt x="2269" y="23"/>
                    <a:pt x="2190" y="0"/>
                    <a:pt x="20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4" name="Google Shape;864;p20"/>
            <p:cNvSpPr/>
            <p:nvPr/>
          </p:nvSpPr>
          <p:spPr>
            <a:xfrm>
              <a:off x="6583271" y="4713263"/>
              <a:ext cx="21283" cy="27726"/>
            </a:xfrm>
            <a:custGeom>
              <a:rect b="b" l="l" r="r" t="t"/>
              <a:pathLst>
                <a:path extrusionOk="0" h="383" w="294">
                  <a:moveTo>
                    <a:pt x="104" y="1"/>
                  </a:moveTo>
                  <a:cubicBezTo>
                    <a:pt x="82" y="1"/>
                    <a:pt x="61" y="8"/>
                    <a:pt x="45" y="27"/>
                  </a:cubicBezTo>
                  <a:cubicBezTo>
                    <a:pt x="0" y="84"/>
                    <a:pt x="34" y="197"/>
                    <a:pt x="57" y="253"/>
                  </a:cubicBezTo>
                  <a:cubicBezTo>
                    <a:pt x="68" y="298"/>
                    <a:pt x="90" y="332"/>
                    <a:pt x="124" y="355"/>
                  </a:cubicBezTo>
                  <a:cubicBezTo>
                    <a:pt x="143" y="373"/>
                    <a:pt x="167" y="382"/>
                    <a:pt x="191" y="382"/>
                  </a:cubicBezTo>
                  <a:cubicBezTo>
                    <a:pt x="238" y="382"/>
                    <a:pt x="286" y="347"/>
                    <a:pt x="294" y="287"/>
                  </a:cubicBezTo>
                  <a:cubicBezTo>
                    <a:pt x="294" y="253"/>
                    <a:pt x="294" y="219"/>
                    <a:pt x="282" y="185"/>
                  </a:cubicBezTo>
                  <a:cubicBezTo>
                    <a:pt x="271" y="129"/>
                    <a:pt x="248" y="95"/>
                    <a:pt x="226" y="50"/>
                  </a:cubicBezTo>
                  <a:cubicBezTo>
                    <a:pt x="196" y="28"/>
                    <a:pt x="147" y="1"/>
                    <a:pt x="1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5" name="Google Shape;865;p20"/>
            <p:cNvSpPr/>
            <p:nvPr/>
          </p:nvSpPr>
          <p:spPr>
            <a:xfrm>
              <a:off x="6651027" y="4658101"/>
              <a:ext cx="22151" cy="27437"/>
            </a:xfrm>
            <a:custGeom>
              <a:rect b="b" l="l" r="r" t="t"/>
              <a:pathLst>
                <a:path extrusionOk="0" h="379" w="306">
                  <a:moveTo>
                    <a:pt x="114" y="1"/>
                  </a:moveTo>
                  <a:cubicBezTo>
                    <a:pt x="92" y="1"/>
                    <a:pt x="72" y="7"/>
                    <a:pt x="57" y="22"/>
                  </a:cubicBezTo>
                  <a:cubicBezTo>
                    <a:pt x="1" y="78"/>
                    <a:pt x="46" y="203"/>
                    <a:pt x="68" y="259"/>
                  </a:cubicBezTo>
                  <a:cubicBezTo>
                    <a:pt x="80" y="293"/>
                    <a:pt x="102" y="327"/>
                    <a:pt x="136" y="349"/>
                  </a:cubicBezTo>
                  <a:cubicBezTo>
                    <a:pt x="150" y="371"/>
                    <a:pt x="174" y="379"/>
                    <a:pt x="198" y="379"/>
                  </a:cubicBezTo>
                  <a:cubicBezTo>
                    <a:pt x="211" y="379"/>
                    <a:pt x="225" y="376"/>
                    <a:pt x="238" y="372"/>
                  </a:cubicBezTo>
                  <a:cubicBezTo>
                    <a:pt x="272" y="349"/>
                    <a:pt x="294" y="327"/>
                    <a:pt x="305" y="282"/>
                  </a:cubicBezTo>
                  <a:cubicBezTo>
                    <a:pt x="305" y="248"/>
                    <a:pt x="305" y="214"/>
                    <a:pt x="294" y="180"/>
                  </a:cubicBezTo>
                  <a:cubicBezTo>
                    <a:pt x="283" y="135"/>
                    <a:pt x="260" y="90"/>
                    <a:pt x="226" y="56"/>
                  </a:cubicBezTo>
                  <a:cubicBezTo>
                    <a:pt x="204" y="26"/>
                    <a:pt x="156" y="1"/>
                    <a:pt x="1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6" name="Google Shape;866;p20"/>
            <p:cNvSpPr/>
            <p:nvPr/>
          </p:nvSpPr>
          <p:spPr>
            <a:xfrm>
              <a:off x="6704161" y="4606847"/>
              <a:ext cx="22079" cy="27509"/>
            </a:xfrm>
            <a:custGeom>
              <a:rect b="b" l="l" r="r" t="t"/>
              <a:pathLst>
                <a:path extrusionOk="0" h="380" w="305">
                  <a:moveTo>
                    <a:pt x="121" y="1"/>
                  </a:moveTo>
                  <a:cubicBezTo>
                    <a:pt x="97" y="1"/>
                    <a:pt x="73" y="9"/>
                    <a:pt x="57" y="30"/>
                  </a:cubicBezTo>
                  <a:cubicBezTo>
                    <a:pt x="0" y="87"/>
                    <a:pt x="45" y="200"/>
                    <a:pt x="68" y="256"/>
                  </a:cubicBezTo>
                  <a:cubicBezTo>
                    <a:pt x="79" y="290"/>
                    <a:pt x="102" y="324"/>
                    <a:pt x="136" y="346"/>
                  </a:cubicBezTo>
                  <a:cubicBezTo>
                    <a:pt x="155" y="369"/>
                    <a:pt x="179" y="379"/>
                    <a:pt x="204" y="379"/>
                  </a:cubicBezTo>
                  <a:cubicBezTo>
                    <a:pt x="251" y="379"/>
                    <a:pt x="297" y="342"/>
                    <a:pt x="305" y="290"/>
                  </a:cubicBezTo>
                  <a:cubicBezTo>
                    <a:pt x="305" y="245"/>
                    <a:pt x="305" y="211"/>
                    <a:pt x="294" y="177"/>
                  </a:cubicBezTo>
                  <a:cubicBezTo>
                    <a:pt x="282" y="132"/>
                    <a:pt x="260" y="87"/>
                    <a:pt x="226" y="53"/>
                  </a:cubicBezTo>
                  <a:cubicBezTo>
                    <a:pt x="205" y="25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7" name="Google Shape;867;p20"/>
            <p:cNvSpPr/>
            <p:nvPr/>
          </p:nvSpPr>
          <p:spPr>
            <a:xfrm>
              <a:off x="6758019" y="4682280"/>
              <a:ext cx="22151" cy="27582"/>
            </a:xfrm>
            <a:custGeom>
              <a:rect b="b" l="l" r="r" t="t"/>
              <a:pathLst>
                <a:path extrusionOk="0" h="381" w="306">
                  <a:moveTo>
                    <a:pt x="108" y="0"/>
                  </a:moveTo>
                  <a:cubicBezTo>
                    <a:pt x="86" y="0"/>
                    <a:pt x="65" y="8"/>
                    <a:pt x="46" y="26"/>
                  </a:cubicBezTo>
                  <a:cubicBezTo>
                    <a:pt x="1" y="83"/>
                    <a:pt x="46" y="207"/>
                    <a:pt x="69" y="252"/>
                  </a:cubicBezTo>
                  <a:cubicBezTo>
                    <a:pt x="80" y="297"/>
                    <a:pt x="103" y="331"/>
                    <a:pt x="125" y="354"/>
                  </a:cubicBezTo>
                  <a:cubicBezTo>
                    <a:pt x="150" y="370"/>
                    <a:pt x="181" y="381"/>
                    <a:pt x="209" y="381"/>
                  </a:cubicBezTo>
                  <a:cubicBezTo>
                    <a:pt x="219" y="381"/>
                    <a:pt x="229" y="379"/>
                    <a:pt x="238" y="376"/>
                  </a:cubicBezTo>
                  <a:cubicBezTo>
                    <a:pt x="272" y="354"/>
                    <a:pt x="294" y="320"/>
                    <a:pt x="294" y="286"/>
                  </a:cubicBezTo>
                  <a:cubicBezTo>
                    <a:pt x="306" y="252"/>
                    <a:pt x="294" y="218"/>
                    <a:pt x="294" y="184"/>
                  </a:cubicBezTo>
                  <a:cubicBezTo>
                    <a:pt x="283" y="139"/>
                    <a:pt x="261" y="94"/>
                    <a:pt x="227" y="60"/>
                  </a:cubicBezTo>
                  <a:cubicBezTo>
                    <a:pt x="197" y="30"/>
                    <a:pt x="151" y="0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8" name="Google Shape;868;p20"/>
            <p:cNvSpPr/>
            <p:nvPr/>
          </p:nvSpPr>
          <p:spPr>
            <a:xfrm>
              <a:off x="6675567" y="4776172"/>
              <a:ext cx="22079" cy="27654"/>
            </a:xfrm>
            <a:custGeom>
              <a:rect b="b" l="l" r="r" t="t"/>
              <a:pathLst>
                <a:path extrusionOk="0" h="382" w="305">
                  <a:moveTo>
                    <a:pt x="109" y="0"/>
                  </a:moveTo>
                  <a:cubicBezTo>
                    <a:pt x="87" y="0"/>
                    <a:pt x="65" y="8"/>
                    <a:pt x="45" y="27"/>
                  </a:cubicBezTo>
                  <a:cubicBezTo>
                    <a:pt x="0" y="84"/>
                    <a:pt x="45" y="196"/>
                    <a:pt x="68" y="253"/>
                  </a:cubicBezTo>
                  <a:cubicBezTo>
                    <a:pt x="79" y="287"/>
                    <a:pt x="102" y="332"/>
                    <a:pt x="124" y="354"/>
                  </a:cubicBezTo>
                  <a:cubicBezTo>
                    <a:pt x="149" y="371"/>
                    <a:pt x="180" y="381"/>
                    <a:pt x="208" y="381"/>
                  </a:cubicBezTo>
                  <a:cubicBezTo>
                    <a:pt x="218" y="381"/>
                    <a:pt x="228" y="380"/>
                    <a:pt x="237" y="377"/>
                  </a:cubicBezTo>
                  <a:cubicBezTo>
                    <a:pt x="271" y="354"/>
                    <a:pt x="294" y="321"/>
                    <a:pt x="294" y="287"/>
                  </a:cubicBezTo>
                  <a:cubicBezTo>
                    <a:pt x="305" y="253"/>
                    <a:pt x="294" y="219"/>
                    <a:pt x="282" y="185"/>
                  </a:cubicBezTo>
                  <a:cubicBezTo>
                    <a:pt x="271" y="129"/>
                    <a:pt x="260" y="95"/>
                    <a:pt x="226" y="50"/>
                  </a:cubicBezTo>
                  <a:cubicBezTo>
                    <a:pt x="196" y="28"/>
                    <a:pt x="152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9" name="Google Shape;869;p20"/>
            <p:cNvSpPr/>
            <p:nvPr/>
          </p:nvSpPr>
          <p:spPr>
            <a:xfrm>
              <a:off x="6705754" y="4678588"/>
              <a:ext cx="22948" cy="26713"/>
            </a:xfrm>
            <a:custGeom>
              <a:rect b="b" l="l" r="r" t="t"/>
              <a:pathLst>
                <a:path extrusionOk="0" h="369" w="317">
                  <a:moveTo>
                    <a:pt x="115" y="1"/>
                  </a:moveTo>
                  <a:cubicBezTo>
                    <a:pt x="85" y="1"/>
                    <a:pt x="55" y="13"/>
                    <a:pt x="35" y="44"/>
                  </a:cubicBezTo>
                  <a:cubicBezTo>
                    <a:pt x="1" y="100"/>
                    <a:pt x="57" y="213"/>
                    <a:pt x="80" y="269"/>
                  </a:cubicBezTo>
                  <a:cubicBezTo>
                    <a:pt x="102" y="303"/>
                    <a:pt x="125" y="337"/>
                    <a:pt x="159" y="360"/>
                  </a:cubicBezTo>
                  <a:cubicBezTo>
                    <a:pt x="176" y="365"/>
                    <a:pt x="195" y="368"/>
                    <a:pt x="215" y="368"/>
                  </a:cubicBezTo>
                  <a:cubicBezTo>
                    <a:pt x="235" y="368"/>
                    <a:pt x="255" y="365"/>
                    <a:pt x="272" y="360"/>
                  </a:cubicBezTo>
                  <a:cubicBezTo>
                    <a:pt x="294" y="337"/>
                    <a:pt x="317" y="303"/>
                    <a:pt x="317" y="269"/>
                  </a:cubicBezTo>
                  <a:cubicBezTo>
                    <a:pt x="317" y="224"/>
                    <a:pt x="305" y="190"/>
                    <a:pt x="294" y="156"/>
                  </a:cubicBezTo>
                  <a:cubicBezTo>
                    <a:pt x="283" y="111"/>
                    <a:pt x="249" y="77"/>
                    <a:pt x="215" y="44"/>
                  </a:cubicBezTo>
                  <a:cubicBezTo>
                    <a:pt x="190" y="19"/>
                    <a:pt x="152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0" name="Google Shape;870;p20"/>
            <p:cNvSpPr/>
            <p:nvPr/>
          </p:nvSpPr>
          <p:spPr>
            <a:xfrm>
              <a:off x="6731090" y="4750762"/>
              <a:ext cx="22948" cy="27002"/>
            </a:xfrm>
            <a:custGeom>
              <a:rect b="b" l="l" r="r" t="t"/>
              <a:pathLst>
                <a:path extrusionOk="0" h="373" w="317">
                  <a:moveTo>
                    <a:pt x="104" y="1"/>
                  </a:moveTo>
                  <a:cubicBezTo>
                    <a:pt x="75" y="1"/>
                    <a:pt x="49" y="11"/>
                    <a:pt x="34" y="40"/>
                  </a:cubicBezTo>
                  <a:cubicBezTo>
                    <a:pt x="1" y="107"/>
                    <a:pt x="57" y="209"/>
                    <a:pt x="80" y="265"/>
                  </a:cubicBezTo>
                  <a:cubicBezTo>
                    <a:pt x="102" y="299"/>
                    <a:pt x="125" y="333"/>
                    <a:pt x="159" y="356"/>
                  </a:cubicBezTo>
                  <a:cubicBezTo>
                    <a:pt x="175" y="367"/>
                    <a:pt x="195" y="373"/>
                    <a:pt x="215" y="373"/>
                  </a:cubicBezTo>
                  <a:cubicBezTo>
                    <a:pt x="235" y="373"/>
                    <a:pt x="254" y="367"/>
                    <a:pt x="271" y="356"/>
                  </a:cubicBezTo>
                  <a:cubicBezTo>
                    <a:pt x="294" y="333"/>
                    <a:pt x="317" y="299"/>
                    <a:pt x="317" y="265"/>
                  </a:cubicBezTo>
                  <a:cubicBezTo>
                    <a:pt x="317" y="231"/>
                    <a:pt x="305" y="186"/>
                    <a:pt x="294" y="164"/>
                  </a:cubicBezTo>
                  <a:cubicBezTo>
                    <a:pt x="271" y="119"/>
                    <a:pt x="249" y="74"/>
                    <a:pt x="215" y="40"/>
                  </a:cubicBezTo>
                  <a:cubicBezTo>
                    <a:pt x="189" y="20"/>
                    <a:pt x="144" y="1"/>
                    <a:pt x="1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1" name="Google Shape;871;p20"/>
            <p:cNvSpPr/>
            <p:nvPr/>
          </p:nvSpPr>
          <p:spPr>
            <a:xfrm>
              <a:off x="6650231" y="4727163"/>
              <a:ext cx="28666" cy="22007"/>
            </a:xfrm>
            <a:custGeom>
              <a:rect b="b" l="l" r="r" t="t"/>
              <a:pathLst>
                <a:path extrusionOk="0" h="304" w="396">
                  <a:moveTo>
                    <a:pt x="109" y="0"/>
                  </a:moveTo>
                  <a:cubicBezTo>
                    <a:pt x="63" y="0"/>
                    <a:pt x="23" y="20"/>
                    <a:pt x="12" y="72"/>
                  </a:cubicBezTo>
                  <a:cubicBezTo>
                    <a:pt x="0" y="185"/>
                    <a:pt x="113" y="253"/>
                    <a:pt x="204" y="287"/>
                  </a:cubicBezTo>
                  <a:cubicBezTo>
                    <a:pt x="226" y="298"/>
                    <a:pt x="249" y="304"/>
                    <a:pt x="271" y="304"/>
                  </a:cubicBezTo>
                  <a:cubicBezTo>
                    <a:pt x="294" y="304"/>
                    <a:pt x="316" y="298"/>
                    <a:pt x="339" y="287"/>
                  </a:cubicBezTo>
                  <a:cubicBezTo>
                    <a:pt x="384" y="242"/>
                    <a:pt x="395" y="185"/>
                    <a:pt x="362" y="140"/>
                  </a:cubicBezTo>
                  <a:cubicBezTo>
                    <a:pt x="328" y="95"/>
                    <a:pt x="283" y="50"/>
                    <a:pt x="237" y="38"/>
                  </a:cubicBezTo>
                  <a:cubicBezTo>
                    <a:pt x="199" y="17"/>
                    <a:pt x="151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2" name="Google Shape;872;p20"/>
            <p:cNvSpPr/>
            <p:nvPr/>
          </p:nvSpPr>
          <p:spPr>
            <a:xfrm>
              <a:off x="5907732" y="4714566"/>
              <a:ext cx="509770" cy="334888"/>
            </a:xfrm>
            <a:custGeom>
              <a:rect b="b" l="l" r="r" t="t"/>
              <a:pathLst>
                <a:path extrusionOk="0" h="4626" w="7042">
                  <a:moveTo>
                    <a:pt x="3811" y="0"/>
                  </a:moveTo>
                  <a:cubicBezTo>
                    <a:pt x="3770" y="0"/>
                    <a:pt x="3729" y="4"/>
                    <a:pt x="3690" y="9"/>
                  </a:cubicBezTo>
                  <a:cubicBezTo>
                    <a:pt x="3634" y="9"/>
                    <a:pt x="3577" y="32"/>
                    <a:pt x="3509" y="43"/>
                  </a:cubicBezTo>
                  <a:lnTo>
                    <a:pt x="3453" y="54"/>
                  </a:lnTo>
                  <a:cubicBezTo>
                    <a:pt x="2753" y="235"/>
                    <a:pt x="2122" y="574"/>
                    <a:pt x="1591" y="1047"/>
                  </a:cubicBezTo>
                  <a:lnTo>
                    <a:pt x="1535" y="1093"/>
                  </a:lnTo>
                  <a:lnTo>
                    <a:pt x="1456" y="1172"/>
                  </a:lnTo>
                  <a:cubicBezTo>
                    <a:pt x="959" y="1634"/>
                    <a:pt x="497" y="2142"/>
                    <a:pt x="90" y="2695"/>
                  </a:cubicBezTo>
                  <a:cubicBezTo>
                    <a:pt x="68" y="2717"/>
                    <a:pt x="57" y="2740"/>
                    <a:pt x="34" y="2763"/>
                  </a:cubicBezTo>
                  <a:lnTo>
                    <a:pt x="0" y="2819"/>
                  </a:lnTo>
                  <a:cubicBezTo>
                    <a:pt x="609" y="3451"/>
                    <a:pt x="1354" y="3936"/>
                    <a:pt x="2178" y="4252"/>
                  </a:cubicBezTo>
                  <a:lnTo>
                    <a:pt x="2234" y="4275"/>
                  </a:lnTo>
                  <a:cubicBezTo>
                    <a:pt x="2883" y="4502"/>
                    <a:pt x="3563" y="4625"/>
                    <a:pt x="4244" y="4625"/>
                  </a:cubicBezTo>
                  <a:cubicBezTo>
                    <a:pt x="4274" y="4625"/>
                    <a:pt x="4304" y="4625"/>
                    <a:pt x="4333" y="4625"/>
                  </a:cubicBezTo>
                  <a:lnTo>
                    <a:pt x="4390" y="4625"/>
                  </a:lnTo>
                  <a:cubicBezTo>
                    <a:pt x="4548" y="4625"/>
                    <a:pt x="4706" y="4613"/>
                    <a:pt x="4852" y="4591"/>
                  </a:cubicBezTo>
                  <a:cubicBezTo>
                    <a:pt x="5033" y="4591"/>
                    <a:pt x="5213" y="4523"/>
                    <a:pt x="5349" y="4410"/>
                  </a:cubicBezTo>
                  <a:cubicBezTo>
                    <a:pt x="5473" y="4275"/>
                    <a:pt x="5462" y="4026"/>
                    <a:pt x="5304" y="3959"/>
                  </a:cubicBezTo>
                  <a:cubicBezTo>
                    <a:pt x="5417" y="3925"/>
                    <a:pt x="5597" y="3914"/>
                    <a:pt x="5721" y="3880"/>
                  </a:cubicBezTo>
                  <a:lnTo>
                    <a:pt x="5766" y="3880"/>
                  </a:lnTo>
                  <a:cubicBezTo>
                    <a:pt x="6105" y="3801"/>
                    <a:pt x="6455" y="3722"/>
                    <a:pt x="6725" y="3507"/>
                  </a:cubicBezTo>
                  <a:cubicBezTo>
                    <a:pt x="6929" y="3338"/>
                    <a:pt x="7041" y="3090"/>
                    <a:pt x="7041" y="2830"/>
                  </a:cubicBezTo>
                  <a:cubicBezTo>
                    <a:pt x="7041" y="2819"/>
                    <a:pt x="7041" y="2796"/>
                    <a:pt x="7041" y="2785"/>
                  </a:cubicBezTo>
                  <a:cubicBezTo>
                    <a:pt x="7030" y="2684"/>
                    <a:pt x="6996" y="2593"/>
                    <a:pt x="6940" y="2514"/>
                  </a:cubicBezTo>
                  <a:cubicBezTo>
                    <a:pt x="6658" y="2086"/>
                    <a:pt x="6285" y="1724"/>
                    <a:pt x="5834" y="1454"/>
                  </a:cubicBezTo>
                  <a:lnTo>
                    <a:pt x="5800" y="1431"/>
                  </a:lnTo>
                  <a:cubicBezTo>
                    <a:pt x="5473" y="1239"/>
                    <a:pt x="5112" y="1093"/>
                    <a:pt x="4739" y="1014"/>
                  </a:cubicBezTo>
                  <a:cubicBezTo>
                    <a:pt x="4717" y="1002"/>
                    <a:pt x="4706" y="1002"/>
                    <a:pt x="4683" y="1002"/>
                  </a:cubicBezTo>
                  <a:cubicBezTo>
                    <a:pt x="4462" y="949"/>
                    <a:pt x="4240" y="931"/>
                    <a:pt x="4019" y="931"/>
                  </a:cubicBezTo>
                  <a:cubicBezTo>
                    <a:pt x="3958" y="931"/>
                    <a:pt x="3897" y="932"/>
                    <a:pt x="3837" y="935"/>
                  </a:cubicBezTo>
                  <a:cubicBezTo>
                    <a:pt x="3950" y="754"/>
                    <a:pt x="4040" y="551"/>
                    <a:pt x="4096" y="337"/>
                  </a:cubicBezTo>
                  <a:cubicBezTo>
                    <a:pt x="4119" y="269"/>
                    <a:pt x="4119" y="212"/>
                    <a:pt x="4096" y="145"/>
                  </a:cubicBezTo>
                  <a:cubicBezTo>
                    <a:pt x="4062" y="34"/>
                    <a:pt x="3938" y="0"/>
                    <a:pt x="38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3" name="Google Shape;873;p20"/>
            <p:cNvSpPr/>
            <p:nvPr/>
          </p:nvSpPr>
          <p:spPr>
            <a:xfrm>
              <a:off x="5903606" y="4866517"/>
              <a:ext cx="513897" cy="52991"/>
            </a:xfrm>
            <a:custGeom>
              <a:rect b="b" l="l" r="r" t="t"/>
              <a:pathLst>
                <a:path extrusionOk="0" h="732" w="7099">
                  <a:moveTo>
                    <a:pt x="3748" y="1"/>
                  </a:moveTo>
                  <a:cubicBezTo>
                    <a:pt x="3739" y="1"/>
                    <a:pt x="3730" y="4"/>
                    <a:pt x="3724" y="9"/>
                  </a:cubicBezTo>
                  <a:cubicBezTo>
                    <a:pt x="3330" y="20"/>
                    <a:pt x="2946" y="54"/>
                    <a:pt x="2573" y="99"/>
                  </a:cubicBezTo>
                  <a:lnTo>
                    <a:pt x="2528" y="99"/>
                  </a:lnTo>
                  <a:cubicBezTo>
                    <a:pt x="2314" y="133"/>
                    <a:pt x="2122" y="156"/>
                    <a:pt x="1908" y="190"/>
                  </a:cubicBezTo>
                  <a:cubicBezTo>
                    <a:pt x="1693" y="224"/>
                    <a:pt x="1479" y="257"/>
                    <a:pt x="1265" y="291"/>
                  </a:cubicBezTo>
                  <a:lnTo>
                    <a:pt x="1219" y="303"/>
                  </a:lnTo>
                  <a:cubicBezTo>
                    <a:pt x="858" y="370"/>
                    <a:pt x="497" y="472"/>
                    <a:pt x="159" y="596"/>
                  </a:cubicBezTo>
                  <a:lnTo>
                    <a:pt x="12" y="664"/>
                  </a:lnTo>
                  <a:cubicBezTo>
                    <a:pt x="1" y="664"/>
                    <a:pt x="1" y="675"/>
                    <a:pt x="1" y="686"/>
                  </a:cubicBezTo>
                  <a:cubicBezTo>
                    <a:pt x="9" y="694"/>
                    <a:pt x="17" y="702"/>
                    <a:pt x="25" y="702"/>
                  </a:cubicBezTo>
                  <a:cubicBezTo>
                    <a:pt x="28" y="702"/>
                    <a:pt x="31" y="701"/>
                    <a:pt x="35" y="697"/>
                  </a:cubicBezTo>
                  <a:lnTo>
                    <a:pt x="102" y="664"/>
                  </a:lnTo>
                  <a:cubicBezTo>
                    <a:pt x="610" y="472"/>
                    <a:pt x="1152" y="336"/>
                    <a:pt x="1693" y="269"/>
                  </a:cubicBezTo>
                  <a:lnTo>
                    <a:pt x="1727" y="269"/>
                  </a:lnTo>
                  <a:cubicBezTo>
                    <a:pt x="1795" y="257"/>
                    <a:pt x="1851" y="246"/>
                    <a:pt x="1919" y="235"/>
                  </a:cubicBezTo>
                  <a:cubicBezTo>
                    <a:pt x="2111" y="201"/>
                    <a:pt x="2325" y="178"/>
                    <a:pt x="2540" y="145"/>
                  </a:cubicBezTo>
                  <a:lnTo>
                    <a:pt x="2562" y="145"/>
                  </a:lnTo>
                  <a:cubicBezTo>
                    <a:pt x="2754" y="122"/>
                    <a:pt x="2946" y="99"/>
                    <a:pt x="3149" y="88"/>
                  </a:cubicBezTo>
                  <a:lnTo>
                    <a:pt x="3194" y="88"/>
                  </a:lnTo>
                  <a:cubicBezTo>
                    <a:pt x="3375" y="77"/>
                    <a:pt x="3544" y="54"/>
                    <a:pt x="3724" y="54"/>
                  </a:cubicBezTo>
                  <a:lnTo>
                    <a:pt x="3736" y="54"/>
                  </a:lnTo>
                  <a:cubicBezTo>
                    <a:pt x="3877" y="49"/>
                    <a:pt x="4018" y="46"/>
                    <a:pt x="4159" y="46"/>
                  </a:cubicBezTo>
                  <a:cubicBezTo>
                    <a:pt x="4300" y="46"/>
                    <a:pt x="4441" y="49"/>
                    <a:pt x="4582" y="54"/>
                  </a:cubicBezTo>
                  <a:cubicBezTo>
                    <a:pt x="4796" y="66"/>
                    <a:pt x="4988" y="88"/>
                    <a:pt x="5191" y="111"/>
                  </a:cubicBezTo>
                  <a:lnTo>
                    <a:pt x="5237" y="122"/>
                  </a:lnTo>
                  <a:cubicBezTo>
                    <a:pt x="5880" y="201"/>
                    <a:pt x="6512" y="415"/>
                    <a:pt x="7098" y="731"/>
                  </a:cubicBezTo>
                  <a:cubicBezTo>
                    <a:pt x="7098" y="720"/>
                    <a:pt x="7098" y="697"/>
                    <a:pt x="7098" y="686"/>
                  </a:cubicBezTo>
                  <a:cubicBezTo>
                    <a:pt x="6523" y="370"/>
                    <a:pt x="5902" y="156"/>
                    <a:pt x="5248" y="66"/>
                  </a:cubicBezTo>
                  <a:lnTo>
                    <a:pt x="5203" y="66"/>
                  </a:lnTo>
                  <a:cubicBezTo>
                    <a:pt x="5011" y="32"/>
                    <a:pt x="4808" y="20"/>
                    <a:pt x="4593" y="9"/>
                  </a:cubicBezTo>
                  <a:cubicBezTo>
                    <a:pt x="4458" y="4"/>
                    <a:pt x="4323" y="1"/>
                    <a:pt x="4187" y="1"/>
                  </a:cubicBezTo>
                  <a:cubicBezTo>
                    <a:pt x="4052" y="1"/>
                    <a:pt x="3916" y="4"/>
                    <a:pt x="3781" y="9"/>
                  </a:cubicBezTo>
                  <a:cubicBezTo>
                    <a:pt x="3770" y="4"/>
                    <a:pt x="3758" y="1"/>
                    <a:pt x="37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4" name="Google Shape;874;p20"/>
            <p:cNvSpPr/>
            <p:nvPr/>
          </p:nvSpPr>
          <p:spPr>
            <a:xfrm>
              <a:off x="6279380" y="4818159"/>
              <a:ext cx="51542" cy="177289"/>
            </a:xfrm>
            <a:custGeom>
              <a:rect b="b" l="l" r="r" t="t"/>
              <a:pathLst>
                <a:path extrusionOk="0" h="2449" w="712">
                  <a:moveTo>
                    <a:pt x="666" y="0"/>
                  </a:moveTo>
                  <a:cubicBezTo>
                    <a:pt x="395" y="192"/>
                    <a:pt x="170" y="440"/>
                    <a:pt x="12" y="734"/>
                  </a:cubicBezTo>
                  <a:lnTo>
                    <a:pt x="0" y="756"/>
                  </a:lnTo>
                  <a:cubicBezTo>
                    <a:pt x="0" y="767"/>
                    <a:pt x="0" y="767"/>
                    <a:pt x="0" y="767"/>
                  </a:cubicBezTo>
                  <a:cubicBezTo>
                    <a:pt x="113" y="1365"/>
                    <a:pt x="260" y="1975"/>
                    <a:pt x="587" y="2449"/>
                  </a:cubicBezTo>
                  <a:lnTo>
                    <a:pt x="632" y="2449"/>
                  </a:lnTo>
                  <a:cubicBezTo>
                    <a:pt x="305" y="1986"/>
                    <a:pt x="147" y="1377"/>
                    <a:pt x="46" y="790"/>
                  </a:cubicBezTo>
                  <a:lnTo>
                    <a:pt x="46" y="779"/>
                  </a:lnTo>
                  <a:lnTo>
                    <a:pt x="57" y="745"/>
                  </a:lnTo>
                  <a:cubicBezTo>
                    <a:pt x="215" y="451"/>
                    <a:pt x="441" y="214"/>
                    <a:pt x="711" y="23"/>
                  </a:cubicBezTo>
                  <a:lnTo>
                    <a:pt x="66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5" name="Google Shape;875;p20"/>
            <p:cNvSpPr/>
            <p:nvPr/>
          </p:nvSpPr>
          <p:spPr>
            <a:xfrm>
              <a:off x="6173981" y="4786307"/>
              <a:ext cx="76878" cy="83324"/>
            </a:xfrm>
            <a:custGeom>
              <a:rect b="b" l="l" r="r" t="t"/>
              <a:pathLst>
                <a:path extrusionOk="0" h="1151" w="1062">
                  <a:moveTo>
                    <a:pt x="1039" y="0"/>
                  </a:moveTo>
                  <a:cubicBezTo>
                    <a:pt x="644" y="316"/>
                    <a:pt x="305" y="688"/>
                    <a:pt x="12" y="1106"/>
                  </a:cubicBezTo>
                  <a:lnTo>
                    <a:pt x="1" y="1117"/>
                  </a:lnTo>
                  <a:cubicBezTo>
                    <a:pt x="1" y="1128"/>
                    <a:pt x="1" y="1140"/>
                    <a:pt x="1" y="1151"/>
                  </a:cubicBezTo>
                  <a:lnTo>
                    <a:pt x="12" y="1151"/>
                  </a:lnTo>
                  <a:lnTo>
                    <a:pt x="46" y="1106"/>
                  </a:lnTo>
                  <a:cubicBezTo>
                    <a:pt x="328" y="700"/>
                    <a:pt x="678" y="339"/>
                    <a:pt x="1061" y="23"/>
                  </a:cubicBezTo>
                  <a:cubicBezTo>
                    <a:pt x="1061" y="11"/>
                    <a:pt x="1050" y="0"/>
                    <a:pt x="10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6" name="Google Shape;876;p20"/>
            <p:cNvSpPr/>
            <p:nvPr/>
          </p:nvSpPr>
          <p:spPr>
            <a:xfrm>
              <a:off x="6130692" y="4869557"/>
              <a:ext cx="95627" cy="180619"/>
            </a:xfrm>
            <a:custGeom>
              <a:rect b="b" l="l" r="r" t="t"/>
              <a:pathLst>
                <a:path extrusionOk="0" h="2495" w="1321">
                  <a:moveTo>
                    <a:pt x="23" y="1"/>
                  </a:moveTo>
                  <a:cubicBezTo>
                    <a:pt x="12" y="12"/>
                    <a:pt x="1" y="24"/>
                    <a:pt x="12" y="35"/>
                  </a:cubicBezTo>
                  <a:lnTo>
                    <a:pt x="12" y="46"/>
                  </a:lnTo>
                  <a:cubicBezTo>
                    <a:pt x="317" y="915"/>
                    <a:pt x="734" y="1739"/>
                    <a:pt x="1265" y="2495"/>
                  </a:cubicBezTo>
                  <a:lnTo>
                    <a:pt x="1321" y="2495"/>
                  </a:lnTo>
                  <a:cubicBezTo>
                    <a:pt x="791" y="1739"/>
                    <a:pt x="362" y="915"/>
                    <a:pt x="46" y="35"/>
                  </a:cubicBezTo>
                  <a:lnTo>
                    <a:pt x="46" y="24"/>
                  </a:lnTo>
                  <a:cubicBezTo>
                    <a:pt x="46" y="12"/>
                    <a:pt x="35" y="1"/>
                    <a:pt x="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7" name="Google Shape;877;p20"/>
            <p:cNvSpPr/>
            <p:nvPr/>
          </p:nvSpPr>
          <p:spPr>
            <a:xfrm>
              <a:off x="6085810" y="4718476"/>
              <a:ext cx="76806" cy="158540"/>
            </a:xfrm>
            <a:custGeom>
              <a:rect b="b" l="l" r="r" t="t"/>
              <a:pathLst>
                <a:path extrusionOk="0" h="2190" w="1061">
                  <a:moveTo>
                    <a:pt x="1061" y="0"/>
                  </a:moveTo>
                  <a:lnTo>
                    <a:pt x="993" y="12"/>
                  </a:lnTo>
                  <a:cubicBezTo>
                    <a:pt x="530" y="655"/>
                    <a:pt x="203" y="1377"/>
                    <a:pt x="11" y="2156"/>
                  </a:cubicBezTo>
                  <a:cubicBezTo>
                    <a:pt x="11" y="2156"/>
                    <a:pt x="11" y="2167"/>
                    <a:pt x="11" y="2167"/>
                  </a:cubicBezTo>
                  <a:cubicBezTo>
                    <a:pt x="0" y="2178"/>
                    <a:pt x="11" y="2190"/>
                    <a:pt x="23" y="2190"/>
                  </a:cubicBezTo>
                  <a:lnTo>
                    <a:pt x="45" y="2190"/>
                  </a:lnTo>
                  <a:cubicBezTo>
                    <a:pt x="56" y="2178"/>
                    <a:pt x="56" y="2156"/>
                    <a:pt x="56" y="2156"/>
                  </a:cubicBezTo>
                  <a:cubicBezTo>
                    <a:pt x="248" y="1377"/>
                    <a:pt x="587" y="644"/>
                    <a:pt x="10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8" name="Google Shape;878;p20"/>
            <p:cNvSpPr/>
            <p:nvPr/>
          </p:nvSpPr>
          <p:spPr>
            <a:xfrm>
              <a:off x="6025365" y="4885122"/>
              <a:ext cx="44954" cy="138921"/>
            </a:xfrm>
            <a:custGeom>
              <a:rect b="b" l="l" r="r" t="t"/>
              <a:pathLst>
                <a:path extrusionOk="0" h="1919" w="621">
                  <a:moveTo>
                    <a:pt x="23" y="0"/>
                  </a:moveTo>
                  <a:cubicBezTo>
                    <a:pt x="11" y="0"/>
                    <a:pt x="11" y="0"/>
                    <a:pt x="0" y="12"/>
                  </a:cubicBezTo>
                  <a:cubicBezTo>
                    <a:pt x="0" y="12"/>
                    <a:pt x="0" y="23"/>
                    <a:pt x="0" y="23"/>
                  </a:cubicBezTo>
                  <a:cubicBezTo>
                    <a:pt x="102" y="666"/>
                    <a:pt x="293" y="1298"/>
                    <a:pt x="553" y="1907"/>
                  </a:cubicBezTo>
                  <a:lnTo>
                    <a:pt x="621" y="1919"/>
                  </a:lnTo>
                  <a:cubicBezTo>
                    <a:pt x="339" y="1309"/>
                    <a:pt x="147" y="666"/>
                    <a:pt x="45" y="12"/>
                  </a:cubicBezTo>
                  <a:cubicBezTo>
                    <a:pt x="45" y="0"/>
                    <a:pt x="34" y="0"/>
                    <a:pt x="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9" name="Google Shape;879;p20"/>
            <p:cNvSpPr/>
            <p:nvPr/>
          </p:nvSpPr>
          <p:spPr>
            <a:xfrm>
              <a:off x="5991849" y="4794415"/>
              <a:ext cx="27870" cy="96499"/>
            </a:xfrm>
            <a:custGeom>
              <a:rect b="b" l="l" r="r" t="t"/>
              <a:pathLst>
                <a:path extrusionOk="0" h="1333" w="385">
                  <a:moveTo>
                    <a:pt x="384" y="1"/>
                  </a:moveTo>
                  <a:lnTo>
                    <a:pt x="305" y="80"/>
                  </a:lnTo>
                  <a:cubicBezTo>
                    <a:pt x="136" y="464"/>
                    <a:pt x="34" y="881"/>
                    <a:pt x="12" y="1310"/>
                  </a:cubicBezTo>
                  <a:cubicBezTo>
                    <a:pt x="0" y="1321"/>
                    <a:pt x="12" y="1332"/>
                    <a:pt x="23" y="1332"/>
                  </a:cubicBezTo>
                  <a:cubicBezTo>
                    <a:pt x="34" y="1332"/>
                    <a:pt x="46" y="1321"/>
                    <a:pt x="46" y="1310"/>
                  </a:cubicBezTo>
                  <a:lnTo>
                    <a:pt x="46" y="1299"/>
                  </a:lnTo>
                  <a:cubicBezTo>
                    <a:pt x="79" y="847"/>
                    <a:pt x="192" y="407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883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21"/>
          <p:cNvSpPr txBox="1"/>
          <p:nvPr>
            <p:ph idx="9"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needs to follow this Process?</a:t>
            </a:r>
            <a:endParaRPr/>
          </a:p>
        </p:txBody>
      </p:sp>
      <p:sp>
        <p:nvSpPr>
          <p:cNvPr id="885" name="Google Shape;885;p21"/>
          <p:cNvSpPr txBox="1"/>
          <p:nvPr/>
        </p:nvSpPr>
        <p:spPr>
          <a:xfrm>
            <a:off x="1573350" y="1343275"/>
            <a:ext cx="5997300" cy="32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nrope"/>
              <a:buChar char="●"/>
            </a:pPr>
            <a:r>
              <a:rPr b="1" lang="en" sz="1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HSTs or Departments wanting to:</a:t>
            </a:r>
            <a:endParaRPr b="1" sz="18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nrope"/>
              <a:buChar char="○"/>
            </a:pPr>
            <a:r>
              <a:rPr b="1" lang="en" sz="1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Host fee-based events or field trips that will be paid for with student funds or out of pocket.</a:t>
            </a:r>
            <a:endParaRPr b="1" sz="18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nrope"/>
              <a:buChar char="○"/>
            </a:pPr>
            <a:r>
              <a:rPr b="1" lang="en" sz="1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Host events or field trips that are larger than their roster.</a:t>
            </a:r>
            <a:endParaRPr b="1" sz="18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nrope"/>
              <a:buChar char="●"/>
            </a:pPr>
            <a:r>
              <a:rPr b="1" lang="en" sz="1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Eventbrite is used for event registration &amp; only certain Cottonwood staff has access.</a:t>
            </a:r>
            <a:endParaRPr b="1" sz="18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nrope"/>
              <a:buChar char="●"/>
            </a:pPr>
            <a:r>
              <a:rPr b="1" lang="en" sz="1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Events larger than your roster can count as a Community Building Event </a:t>
            </a:r>
            <a:r>
              <a:rPr b="1" lang="en" sz="1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Responsibility</a:t>
            </a:r>
            <a:r>
              <a:rPr b="1" lang="en" sz="1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. </a:t>
            </a:r>
            <a:endParaRPr b="1" sz="18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86" name="Google Shape;886;p21"/>
          <p:cNvSpPr txBox="1"/>
          <p:nvPr/>
        </p:nvSpPr>
        <p:spPr>
          <a:xfrm>
            <a:off x="2238575" y="4497950"/>
            <a:ext cx="5997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890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22"/>
          <p:cNvSpPr txBox="1"/>
          <p:nvPr>
            <p:ph type="title"/>
          </p:nvPr>
        </p:nvSpPr>
        <p:spPr>
          <a:xfrm>
            <a:off x="720000" y="46617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by Step Process Review</a:t>
            </a:r>
            <a:endParaRPr/>
          </a:p>
        </p:txBody>
      </p:sp>
      <p:sp>
        <p:nvSpPr>
          <p:cNvPr id="892" name="Google Shape;892;p22"/>
          <p:cNvSpPr txBox="1"/>
          <p:nvPr/>
        </p:nvSpPr>
        <p:spPr>
          <a:xfrm>
            <a:off x="1600500" y="1312350"/>
            <a:ext cx="5943000" cy="26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Look at </a:t>
            </a:r>
            <a:r>
              <a:rPr b="1" lang="en" sz="1600" u="sng">
                <a:solidFill>
                  <a:schemeClr val="hlink"/>
                </a:solidFill>
                <a:latin typeface="Manrope"/>
                <a:ea typeface="Manrope"/>
                <a:cs typeface="Manrope"/>
                <a:sym typeface="Manrope"/>
                <a:hlinkClick r:id="rId3"/>
              </a:rPr>
              <a:t>Event Calendar</a:t>
            </a: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  on Nest first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Email Jaime Thompson to get the go-ahead for your event. Include the cost in your email for </a:t>
            </a: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attendees. 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Access the HST Led Field Trip Guide and follow each step.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○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COPY the step-by-step instructions and complete each step for your event. Share your copied version with your Community Teams Rep.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○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Make sure to click on all of the links in step by step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93" name="Google Shape;893;p22"/>
          <p:cNvSpPr/>
          <p:nvPr/>
        </p:nvSpPr>
        <p:spPr>
          <a:xfrm>
            <a:off x="2250600" y="4066701"/>
            <a:ext cx="4642800" cy="10341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4" name="Google Shape;894;p22"/>
          <p:cNvSpPr txBox="1"/>
          <p:nvPr/>
        </p:nvSpPr>
        <p:spPr>
          <a:xfrm>
            <a:off x="2407650" y="4331375"/>
            <a:ext cx="43287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rPr>
              <a:t>Click here for  </a:t>
            </a:r>
            <a:r>
              <a:rPr b="1" lang="en" sz="1900" u="sng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Step by Step Process</a:t>
            </a:r>
            <a:r>
              <a:rPr b="1" lang="en" sz="19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rPr>
              <a:t> </a:t>
            </a:r>
            <a:endParaRPr b="1" sz="1900"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4C2F4"/>
        </a:solidFill>
      </p:bgPr>
    </p:bg>
    <p:spTree>
      <p:nvGrpSpPr>
        <p:cNvPr id="898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23"/>
          <p:cNvSpPr txBox="1"/>
          <p:nvPr>
            <p:ph type="title"/>
          </p:nvPr>
        </p:nvSpPr>
        <p:spPr>
          <a:xfrm>
            <a:off x="720000" y="110375"/>
            <a:ext cx="7704000" cy="69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Guidelines</a:t>
            </a:r>
            <a:endParaRPr/>
          </a:p>
        </p:txBody>
      </p:sp>
      <p:sp>
        <p:nvSpPr>
          <p:cNvPr id="900" name="Google Shape;900;p23"/>
          <p:cNvSpPr txBox="1"/>
          <p:nvPr/>
        </p:nvSpPr>
        <p:spPr>
          <a:xfrm>
            <a:off x="1652100" y="739250"/>
            <a:ext cx="5839800" cy="2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Plan events with the goal of facilitating community and educational experiences for our students.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No extended family. Unregistered siblings may not be allowed depending on ticket availability.</a:t>
            </a: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 Immediate family only -Grandparents can be ok for extra chaperone. We want to avoid 6 tickets for one student.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Please keep your events simple and low-cost. 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Make sure you are comfortable with the event venue.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Plan in Advance - 6 to 8 weeks out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</a:pPr>
            <a:r>
              <a:rPr b="1" lang="en"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If cost exceeds $20 for trip coordinator, pre-approval is required from Jaime</a:t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4C2F4"/>
        </a:solidFill>
      </p:bgPr>
    </p:bg>
    <p:spTree>
      <p:nvGrpSpPr>
        <p:cNvPr id="904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24"/>
          <p:cNvSpPr txBox="1"/>
          <p:nvPr>
            <p:ph type="title"/>
          </p:nvPr>
        </p:nvSpPr>
        <p:spPr>
          <a:xfrm>
            <a:off x="720000" y="110375"/>
            <a:ext cx="7704000" cy="69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FAQ’S</a:t>
            </a:r>
            <a:endParaRPr/>
          </a:p>
        </p:txBody>
      </p:sp>
      <p:sp>
        <p:nvSpPr>
          <p:cNvPr id="906" name="Google Shape;906;p24"/>
          <p:cNvSpPr txBox="1"/>
          <p:nvPr/>
        </p:nvSpPr>
        <p:spPr>
          <a:xfrm>
            <a:off x="1652100" y="739250"/>
            <a:ext cx="5839800" cy="36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anrope"/>
              <a:buAutoNum type="arabicParenR"/>
            </a:pPr>
            <a:r>
              <a:rPr b="1" lang="en" sz="15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Can we do weekends or evenings?  </a:t>
            </a:r>
            <a:r>
              <a:rPr b="1" lang="en" sz="1500">
                <a:solidFill>
                  <a:srgbClr val="9900FF"/>
                </a:solidFill>
                <a:latin typeface="Manrope"/>
                <a:ea typeface="Manrope"/>
                <a:cs typeface="Manrope"/>
                <a:sym typeface="Manrope"/>
              </a:rPr>
              <a:t>No please keep to school days and hours. There’s no admin support for your event and it’s not within work hours.</a:t>
            </a:r>
            <a:endParaRPr b="1" sz="1500">
              <a:solidFill>
                <a:srgbClr val="9900FF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anrope"/>
              <a:buAutoNum type="arabicParenR"/>
            </a:pPr>
            <a:r>
              <a:rPr b="1" lang="en" sz="15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Do we set the number of attendees for the event? </a:t>
            </a:r>
            <a:r>
              <a:rPr b="1" lang="en" sz="1500">
                <a:solidFill>
                  <a:srgbClr val="9900FF"/>
                </a:solidFill>
                <a:latin typeface="Manrope"/>
                <a:ea typeface="Manrope"/>
                <a:cs typeface="Manrope"/>
                <a:sym typeface="Manrope"/>
              </a:rPr>
              <a:t>Yes</a:t>
            </a:r>
            <a:endParaRPr b="1" sz="1500">
              <a:solidFill>
                <a:srgbClr val="9900FF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anrope"/>
              <a:buAutoNum type="arabicParenR"/>
            </a:pPr>
            <a:r>
              <a:rPr b="1" lang="en" sz="15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Does it have to be open to the entire school or just your roster? </a:t>
            </a:r>
            <a:r>
              <a:rPr b="1" lang="en" sz="1500">
                <a:solidFill>
                  <a:srgbClr val="9900FF"/>
                </a:solidFill>
                <a:latin typeface="Manrope"/>
                <a:ea typeface="Manrope"/>
                <a:cs typeface="Manrope"/>
                <a:sym typeface="Manrope"/>
              </a:rPr>
              <a:t> No, you can keep it to your roster only.</a:t>
            </a:r>
            <a:endParaRPr b="1" sz="1500">
              <a:solidFill>
                <a:srgbClr val="9900FF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anrope"/>
              <a:buAutoNum type="arabicParenR"/>
            </a:pPr>
            <a:r>
              <a:rPr b="1" lang="en" sz="15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If the event is open to the whole school will it get posted on the WW?</a:t>
            </a:r>
            <a:r>
              <a:rPr b="1" lang="en" sz="1500">
                <a:solidFill>
                  <a:srgbClr val="9900FF"/>
                </a:solidFill>
                <a:latin typeface="Manrope"/>
                <a:ea typeface="Manrope"/>
                <a:cs typeface="Manrope"/>
                <a:sym typeface="Manrope"/>
              </a:rPr>
              <a:t> Yes it will with a button in the WW. </a:t>
            </a:r>
            <a:endParaRPr b="1" sz="15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anrope"/>
              <a:buAutoNum type="arabicParenR"/>
            </a:pPr>
            <a:r>
              <a:rPr b="1" lang="en" sz="15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If 2 or more teachers get together to do a field trip together for their respective rosters, does that count as a schoolwide event thereby giving you Community Event credit? </a:t>
            </a:r>
            <a:r>
              <a:rPr b="1" lang="en" sz="1500">
                <a:solidFill>
                  <a:srgbClr val="9900FF"/>
                </a:solidFill>
                <a:latin typeface="Manrope"/>
                <a:ea typeface="Manrope"/>
                <a:cs typeface="Manrope"/>
                <a:sym typeface="Manrope"/>
              </a:rPr>
              <a:t>No, it needs to open to the whole school to count. </a:t>
            </a:r>
            <a:r>
              <a:rPr b="1" lang="en" sz="1500">
                <a:solidFill>
                  <a:srgbClr val="9900FF"/>
                </a:solidFill>
                <a:latin typeface="Manrope"/>
                <a:ea typeface="Manrope"/>
                <a:cs typeface="Manrope"/>
                <a:sym typeface="Manrope"/>
              </a:rPr>
              <a:t>Additionally, if 2 or more teachers do a field trip together we are able to password protect the eventbrite.</a:t>
            </a:r>
            <a:endParaRPr b="1" sz="15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anrope"/>
              <a:buAutoNum type="arabicParenR"/>
            </a:pPr>
            <a:r>
              <a:rPr b="1" lang="en" sz="15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Are parents still allowed to pay out of pocket? </a:t>
            </a:r>
            <a:r>
              <a:rPr b="1" lang="en" sz="1500">
                <a:solidFill>
                  <a:srgbClr val="9900FF"/>
                </a:solidFill>
                <a:latin typeface="Manrope"/>
                <a:ea typeface="Manrope"/>
                <a:cs typeface="Manrope"/>
                <a:sym typeface="Manrope"/>
              </a:rPr>
              <a:t>Yes</a:t>
            </a:r>
            <a:endParaRPr b="1" sz="1500">
              <a:solidFill>
                <a:srgbClr val="9900FF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9900FF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910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25"/>
          <p:cNvSpPr txBox="1"/>
          <p:nvPr>
            <p:ph type="title"/>
          </p:nvPr>
        </p:nvSpPr>
        <p:spPr>
          <a:xfrm>
            <a:off x="720000" y="445025"/>
            <a:ext cx="79857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Field Trip</a:t>
            </a:r>
            <a:r>
              <a:rPr lang="en"/>
              <a:t> Tips: Do’s &amp; Don’ts</a:t>
            </a:r>
            <a:endParaRPr/>
          </a:p>
        </p:txBody>
      </p:sp>
      <p:sp>
        <p:nvSpPr>
          <p:cNvPr id="912" name="Google Shape;912;p25"/>
          <p:cNvSpPr txBox="1"/>
          <p:nvPr/>
        </p:nvSpPr>
        <p:spPr>
          <a:xfrm>
            <a:off x="720000" y="1397875"/>
            <a:ext cx="39726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Know the calendar: pick a day that has no other school conflicts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Bring an extra copy of the attendees to the event.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 Send a reminder to your group 3 days before with clear directions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Wear your Cottonwood attire and be professional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Arrive at least 30 minutes early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Reach out to the venue before the trip to confirm times and registration. 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913" name="Google Shape;913;p25"/>
          <p:cNvSpPr txBox="1"/>
          <p:nvPr/>
        </p:nvSpPr>
        <p:spPr>
          <a:xfrm>
            <a:off x="4762150" y="1397950"/>
            <a:ext cx="3680700" cy="31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Don’t plan your event on the first or second Friday of the month (All Staff Meeting and Big School Events) or during other school meetings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Don’t plan other meetings too close before or after the event.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Manrope"/>
              <a:buChar char="●"/>
            </a:pPr>
            <a:r>
              <a:rPr b="1" lang="en" sz="1600">
                <a:latin typeface="Manrope"/>
                <a:ea typeface="Manrope"/>
                <a:cs typeface="Manrope"/>
                <a:sym typeface="Manrope"/>
              </a:rPr>
              <a:t> Don’t bring your own children if they will be a distraction.  </a:t>
            </a:r>
            <a:endParaRPr b="1" sz="1600"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914" name="Google Shape;914;p25"/>
          <p:cNvSpPr txBox="1"/>
          <p:nvPr/>
        </p:nvSpPr>
        <p:spPr>
          <a:xfrm>
            <a:off x="1062275" y="1120675"/>
            <a:ext cx="28872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latin typeface="Manrope"/>
                <a:ea typeface="Manrope"/>
                <a:cs typeface="Manrope"/>
                <a:sym typeface="Manrope"/>
              </a:rPr>
              <a:t>Do:</a:t>
            </a:r>
            <a:endParaRPr b="1" sz="1900"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915" name="Google Shape;915;p25"/>
          <p:cNvSpPr txBox="1"/>
          <p:nvPr/>
        </p:nvSpPr>
        <p:spPr>
          <a:xfrm>
            <a:off x="4781275" y="1053775"/>
            <a:ext cx="27246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latin typeface="Manrope"/>
                <a:ea typeface="Manrope"/>
                <a:cs typeface="Manrope"/>
                <a:sym typeface="Manrope"/>
              </a:rPr>
              <a:t>Don’t:</a:t>
            </a:r>
            <a:endParaRPr b="1" sz="1900"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916" name="Google Shape;916;p25"/>
          <p:cNvSpPr txBox="1"/>
          <p:nvPr/>
        </p:nvSpPr>
        <p:spPr>
          <a:xfrm>
            <a:off x="7277925" y="4654125"/>
            <a:ext cx="1103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nrope"/>
                <a:ea typeface="Manrope"/>
                <a:cs typeface="Manrope"/>
                <a:sym typeface="Manrope"/>
              </a:rPr>
              <a:t>Kindel</a:t>
            </a:r>
            <a:endParaRPr b="1"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" name="Google Shape;921;p26"/>
          <p:cNvGrpSpPr/>
          <p:nvPr/>
        </p:nvGrpSpPr>
        <p:grpSpPr>
          <a:xfrm>
            <a:off x="-9" y="-6"/>
            <a:ext cx="636541" cy="960715"/>
            <a:chOff x="1859712" y="496984"/>
            <a:chExt cx="424729" cy="641075"/>
          </a:xfrm>
        </p:grpSpPr>
        <p:sp>
          <p:nvSpPr>
            <p:cNvPr id="922" name="Google Shape;922;p26"/>
            <p:cNvSpPr/>
            <p:nvPr/>
          </p:nvSpPr>
          <p:spPr>
            <a:xfrm>
              <a:off x="1859712" y="496984"/>
              <a:ext cx="424729" cy="641075"/>
            </a:xfrm>
            <a:custGeom>
              <a:rect b="b" l="l" r="r" t="t"/>
              <a:pathLst>
                <a:path extrusionOk="0" h="12721" w="8428">
                  <a:moveTo>
                    <a:pt x="2239" y="1"/>
                  </a:moveTo>
                  <a:cubicBezTo>
                    <a:pt x="2239" y="335"/>
                    <a:pt x="2356" y="655"/>
                    <a:pt x="2564" y="908"/>
                  </a:cubicBezTo>
                  <a:cubicBezTo>
                    <a:pt x="2167" y="1386"/>
                    <a:pt x="2262" y="2100"/>
                    <a:pt x="2767" y="2461"/>
                  </a:cubicBezTo>
                  <a:cubicBezTo>
                    <a:pt x="2383" y="2817"/>
                    <a:pt x="2424" y="3436"/>
                    <a:pt x="2848" y="3747"/>
                  </a:cubicBezTo>
                  <a:cubicBezTo>
                    <a:pt x="2681" y="3968"/>
                    <a:pt x="2582" y="4239"/>
                    <a:pt x="2573" y="4519"/>
                  </a:cubicBezTo>
                  <a:lnTo>
                    <a:pt x="2577" y="4555"/>
                  </a:lnTo>
                  <a:lnTo>
                    <a:pt x="2568" y="4555"/>
                  </a:lnTo>
                  <a:lnTo>
                    <a:pt x="0" y="5377"/>
                  </a:lnTo>
                  <a:lnTo>
                    <a:pt x="0" y="8690"/>
                  </a:lnTo>
                  <a:lnTo>
                    <a:pt x="2952" y="7836"/>
                  </a:lnTo>
                  <a:lnTo>
                    <a:pt x="3002" y="8003"/>
                  </a:lnTo>
                  <a:cubicBezTo>
                    <a:pt x="3015" y="8021"/>
                    <a:pt x="3024" y="8040"/>
                    <a:pt x="3033" y="8053"/>
                  </a:cubicBezTo>
                  <a:lnTo>
                    <a:pt x="3033" y="8058"/>
                  </a:lnTo>
                  <a:cubicBezTo>
                    <a:pt x="3182" y="8365"/>
                    <a:pt x="3403" y="8613"/>
                    <a:pt x="3742" y="8708"/>
                  </a:cubicBezTo>
                  <a:cubicBezTo>
                    <a:pt x="3670" y="8920"/>
                    <a:pt x="3629" y="9141"/>
                    <a:pt x="3616" y="9362"/>
                  </a:cubicBezTo>
                  <a:cubicBezTo>
                    <a:pt x="3616" y="9588"/>
                    <a:pt x="3674" y="9822"/>
                    <a:pt x="3828" y="9985"/>
                  </a:cubicBezTo>
                  <a:cubicBezTo>
                    <a:pt x="3959" y="10111"/>
                    <a:pt x="4121" y="10193"/>
                    <a:pt x="4297" y="10224"/>
                  </a:cubicBezTo>
                  <a:cubicBezTo>
                    <a:pt x="4144" y="10441"/>
                    <a:pt x="4044" y="10707"/>
                    <a:pt x="4071" y="10973"/>
                  </a:cubicBezTo>
                  <a:cubicBezTo>
                    <a:pt x="4099" y="11240"/>
                    <a:pt x="4279" y="11497"/>
                    <a:pt x="4536" y="11565"/>
                  </a:cubicBezTo>
                  <a:cubicBezTo>
                    <a:pt x="4406" y="11935"/>
                    <a:pt x="4387" y="12337"/>
                    <a:pt x="4491" y="12720"/>
                  </a:cubicBezTo>
                  <a:cubicBezTo>
                    <a:pt x="4681" y="12513"/>
                    <a:pt x="5493" y="11569"/>
                    <a:pt x="5976" y="10026"/>
                  </a:cubicBezTo>
                  <a:cubicBezTo>
                    <a:pt x="6387" y="8712"/>
                    <a:pt x="6215" y="7223"/>
                    <a:pt x="6103" y="6555"/>
                  </a:cubicBezTo>
                  <a:cubicBezTo>
                    <a:pt x="6067" y="6324"/>
                    <a:pt x="6035" y="6193"/>
                    <a:pt x="6035" y="6193"/>
                  </a:cubicBezTo>
                  <a:cubicBezTo>
                    <a:pt x="6861" y="6193"/>
                    <a:pt x="7592" y="5404"/>
                    <a:pt x="8021" y="4812"/>
                  </a:cubicBezTo>
                  <a:cubicBezTo>
                    <a:pt x="8170" y="4609"/>
                    <a:pt x="8305" y="4397"/>
                    <a:pt x="8427" y="4176"/>
                  </a:cubicBezTo>
                  <a:cubicBezTo>
                    <a:pt x="8247" y="4040"/>
                    <a:pt x="8048" y="3937"/>
                    <a:pt x="7836" y="3864"/>
                  </a:cubicBezTo>
                  <a:cubicBezTo>
                    <a:pt x="7541" y="3762"/>
                    <a:pt x="7233" y="3724"/>
                    <a:pt x="6937" y="3724"/>
                  </a:cubicBezTo>
                  <a:cubicBezTo>
                    <a:pt x="6057" y="3724"/>
                    <a:pt x="5286" y="4063"/>
                    <a:pt x="5286" y="4063"/>
                  </a:cubicBezTo>
                  <a:cubicBezTo>
                    <a:pt x="5286" y="4063"/>
                    <a:pt x="5547" y="2623"/>
                    <a:pt x="4767" y="637"/>
                  </a:cubicBezTo>
                  <a:cubicBezTo>
                    <a:pt x="4681" y="412"/>
                    <a:pt x="4573" y="199"/>
                    <a:pt x="444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3" name="Google Shape;923;p26"/>
            <p:cNvSpPr/>
            <p:nvPr/>
          </p:nvSpPr>
          <p:spPr>
            <a:xfrm>
              <a:off x="2252537" y="691457"/>
              <a:ext cx="31900" cy="48077"/>
            </a:xfrm>
            <a:custGeom>
              <a:rect b="b" l="l" r="r" t="t"/>
              <a:pathLst>
                <a:path extrusionOk="0" h="954" w="633">
                  <a:moveTo>
                    <a:pt x="41" y="1"/>
                  </a:moveTo>
                  <a:lnTo>
                    <a:pt x="41" y="1"/>
                  </a:lnTo>
                  <a:cubicBezTo>
                    <a:pt x="0" y="317"/>
                    <a:pt x="68" y="669"/>
                    <a:pt x="185" y="886"/>
                  </a:cubicBezTo>
                  <a:cubicBezTo>
                    <a:pt x="199" y="908"/>
                    <a:pt x="212" y="931"/>
                    <a:pt x="226" y="953"/>
                  </a:cubicBezTo>
                  <a:cubicBezTo>
                    <a:pt x="375" y="750"/>
                    <a:pt x="510" y="538"/>
                    <a:pt x="632" y="317"/>
                  </a:cubicBezTo>
                  <a:cubicBezTo>
                    <a:pt x="452" y="181"/>
                    <a:pt x="253" y="73"/>
                    <a:pt x="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4" name="Google Shape;924;p26"/>
            <p:cNvSpPr/>
            <p:nvPr/>
          </p:nvSpPr>
          <p:spPr>
            <a:xfrm>
              <a:off x="2196095" y="714689"/>
              <a:ext cx="37393" cy="32001"/>
            </a:xfrm>
            <a:custGeom>
              <a:rect b="b" l="l" r="r" t="t"/>
              <a:pathLst>
                <a:path extrusionOk="0" h="635" w="742">
                  <a:moveTo>
                    <a:pt x="425" y="0"/>
                  </a:moveTo>
                  <a:cubicBezTo>
                    <a:pt x="141" y="0"/>
                    <a:pt x="1" y="343"/>
                    <a:pt x="199" y="542"/>
                  </a:cubicBezTo>
                  <a:cubicBezTo>
                    <a:pt x="265" y="606"/>
                    <a:pt x="345" y="635"/>
                    <a:pt x="423" y="635"/>
                  </a:cubicBezTo>
                  <a:cubicBezTo>
                    <a:pt x="586" y="635"/>
                    <a:pt x="741" y="509"/>
                    <a:pt x="741" y="316"/>
                  </a:cubicBezTo>
                  <a:cubicBezTo>
                    <a:pt x="741" y="140"/>
                    <a:pt x="601" y="0"/>
                    <a:pt x="425" y="0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25" name="Google Shape;925;p26"/>
          <p:cNvSpPr/>
          <p:nvPr/>
        </p:nvSpPr>
        <p:spPr>
          <a:xfrm>
            <a:off x="6974854" y="390704"/>
            <a:ext cx="1358758" cy="368628"/>
          </a:xfrm>
          <a:custGeom>
            <a:rect b="b" l="l" r="r" t="t"/>
            <a:pathLst>
              <a:path extrusionOk="0" h="2649" w="9764">
                <a:moveTo>
                  <a:pt x="7733" y="0"/>
                </a:moveTo>
                <a:cubicBezTo>
                  <a:pt x="7313" y="0"/>
                  <a:pt x="6896" y="162"/>
                  <a:pt x="6577" y="437"/>
                </a:cubicBezTo>
                <a:cubicBezTo>
                  <a:pt x="6184" y="780"/>
                  <a:pt x="5927" y="1254"/>
                  <a:pt x="5850" y="1773"/>
                </a:cubicBezTo>
                <a:cubicBezTo>
                  <a:pt x="5760" y="1408"/>
                  <a:pt x="5665" y="1033"/>
                  <a:pt x="5475" y="708"/>
                </a:cubicBezTo>
                <a:cubicBezTo>
                  <a:pt x="5286" y="378"/>
                  <a:pt x="4983" y="99"/>
                  <a:pt x="4613" y="22"/>
                </a:cubicBezTo>
                <a:cubicBezTo>
                  <a:pt x="4544" y="8"/>
                  <a:pt x="4475" y="1"/>
                  <a:pt x="4407" y="1"/>
                </a:cubicBezTo>
                <a:cubicBezTo>
                  <a:pt x="4050" y="1"/>
                  <a:pt x="3699" y="177"/>
                  <a:pt x="3431" y="419"/>
                </a:cubicBezTo>
                <a:cubicBezTo>
                  <a:pt x="2911" y="888"/>
                  <a:pt x="2645" y="1570"/>
                  <a:pt x="2699" y="2265"/>
                </a:cubicBezTo>
                <a:cubicBezTo>
                  <a:pt x="2492" y="1900"/>
                  <a:pt x="2262" y="1511"/>
                  <a:pt x="1878" y="1344"/>
                </a:cubicBezTo>
                <a:cubicBezTo>
                  <a:pt x="1748" y="1286"/>
                  <a:pt x="1611" y="1260"/>
                  <a:pt x="1472" y="1260"/>
                </a:cubicBezTo>
                <a:cubicBezTo>
                  <a:pt x="1082" y="1260"/>
                  <a:pt x="686" y="1470"/>
                  <a:pt x="429" y="1773"/>
                </a:cubicBezTo>
                <a:cubicBezTo>
                  <a:pt x="221" y="2030"/>
                  <a:pt x="77" y="2328"/>
                  <a:pt x="0" y="2649"/>
                </a:cubicBezTo>
                <a:lnTo>
                  <a:pt x="9763" y="2649"/>
                </a:lnTo>
                <a:cubicBezTo>
                  <a:pt x="9723" y="2125"/>
                  <a:pt x="9623" y="1606"/>
                  <a:pt x="9384" y="1141"/>
                </a:cubicBezTo>
                <a:cubicBezTo>
                  <a:pt x="9109" y="600"/>
                  <a:pt x="8617" y="139"/>
                  <a:pt x="8021" y="26"/>
                </a:cubicBezTo>
                <a:cubicBezTo>
                  <a:pt x="7926" y="9"/>
                  <a:pt x="7829" y="0"/>
                  <a:pt x="773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6" name="Google Shape;926;p26"/>
          <p:cNvSpPr txBox="1"/>
          <p:nvPr>
            <p:ph type="title"/>
          </p:nvPr>
        </p:nvSpPr>
        <p:spPr>
          <a:xfrm>
            <a:off x="209950" y="911275"/>
            <a:ext cx="8772600" cy="275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Please complete Required </a:t>
            </a:r>
            <a:r>
              <a:rPr lang="en" sz="3000" u="sng">
                <a:solidFill>
                  <a:schemeClr val="hlink"/>
                </a:solidFill>
                <a:hlinkClick r:id="rId3"/>
              </a:rPr>
              <a:t>Exit</a:t>
            </a:r>
            <a:r>
              <a:rPr lang="en" sz="3000">
                <a:solidFill>
                  <a:schemeClr val="dk1"/>
                </a:solidFill>
              </a:rPr>
              <a:t> Ticket!</a:t>
            </a:r>
            <a:endParaRPr sz="3000">
              <a:solidFill>
                <a:schemeClr val="dk1"/>
              </a:solidFill>
            </a:endParaRPr>
          </a:p>
        </p:txBody>
      </p:sp>
      <p:grpSp>
        <p:nvGrpSpPr>
          <p:cNvPr id="927" name="Google Shape;927;p26"/>
          <p:cNvGrpSpPr/>
          <p:nvPr/>
        </p:nvGrpSpPr>
        <p:grpSpPr>
          <a:xfrm>
            <a:off x="6358323" y="3730344"/>
            <a:ext cx="414744" cy="337329"/>
            <a:chOff x="1785984" y="1280471"/>
            <a:chExt cx="227382" cy="184949"/>
          </a:xfrm>
        </p:grpSpPr>
        <p:sp>
          <p:nvSpPr>
            <p:cNvPr id="928" name="Google Shape;928;p26"/>
            <p:cNvSpPr/>
            <p:nvPr/>
          </p:nvSpPr>
          <p:spPr>
            <a:xfrm>
              <a:off x="1785984" y="1280471"/>
              <a:ext cx="144533" cy="123468"/>
            </a:xfrm>
            <a:custGeom>
              <a:rect b="b" l="l" r="r" t="t"/>
              <a:pathLst>
                <a:path extrusionOk="0" h="2450" w="2868">
                  <a:moveTo>
                    <a:pt x="2068" y="1"/>
                  </a:moveTo>
                  <a:cubicBezTo>
                    <a:pt x="2041" y="1"/>
                    <a:pt x="2012" y="3"/>
                    <a:pt x="1982" y="8"/>
                  </a:cubicBezTo>
                  <a:cubicBezTo>
                    <a:pt x="1080" y="148"/>
                    <a:pt x="2113" y="1949"/>
                    <a:pt x="2113" y="1949"/>
                  </a:cubicBezTo>
                  <a:cubicBezTo>
                    <a:pt x="2113" y="1949"/>
                    <a:pt x="1289" y="724"/>
                    <a:pt x="740" y="724"/>
                  </a:cubicBezTo>
                  <a:cubicBezTo>
                    <a:pt x="656" y="724"/>
                    <a:pt x="578" y="753"/>
                    <a:pt x="511" y="820"/>
                  </a:cubicBezTo>
                  <a:cubicBezTo>
                    <a:pt x="1" y="1326"/>
                    <a:pt x="2145" y="2450"/>
                    <a:pt x="2145" y="2450"/>
                  </a:cubicBezTo>
                  <a:lnTo>
                    <a:pt x="2619" y="1917"/>
                  </a:lnTo>
                  <a:cubicBezTo>
                    <a:pt x="2619" y="1917"/>
                    <a:pt x="2868" y="1"/>
                    <a:pt x="20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9" name="Google Shape;929;p26"/>
            <p:cNvSpPr/>
            <p:nvPr/>
          </p:nvSpPr>
          <p:spPr>
            <a:xfrm>
              <a:off x="1838294" y="1357574"/>
              <a:ext cx="175072" cy="107795"/>
            </a:xfrm>
            <a:custGeom>
              <a:rect b="b" l="l" r="r" t="t"/>
              <a:pathLst>
                <a:path extrusionOk="0" h="2139" w="3474">
                  <a:moveTo>
                    <a:pt x="2447" y="0"/>
                  </a:moveTo>
                  <a:cubicBezTo>
                    <a:pt x="2195" y="0"/>
                    <a:pt x="1933" y="44"/>
                    <a:pt x="1721" y="103"/>
                  </a:cubicBezTo>
                  <a:cubicBezTo>
                    <a:pt x="1648" y="121"/>
                    <a:pt x="1581" y="143"/>
                    <a:pt x="1513" y="170"/>
                  </a:cubicBezTo>
                  <a:cubicBezTo>
                    <a:pt x="1423" y="202"/>
                    <a:pt x="1332" y="243"/>
                    <a:pt x="1247" y="283"/>
                  </a:cubicBezTo>
                  <a:cubicBezTo>
                    <a:pt x="1071" y="364"/>
                    <a:pt x="904" y="459"/>
                    <a:pt x="746" y="568"/>
                  </a:cubicBezTo>
                  <a:cubicBezTo>
                    <a:pt x="565" y="694"/>
                    <a:pt x="403" y="852"/>
                    <a:pt x="276" y="1028"/>
                  </a:cubicBezTo>
                  <a:cubicBezTo>
                    <a:pt x="236" y="1082"/>
                    <a:pt x="204" y="1136"/>
                    <a:pt x="172" y="1195"/>
                  </a:cubicBezTo>
                  <a:cubicBezTo>
                    <a:pt x="55" y="1416"/>
                    <a:pt x="1" y="1696"/>
                    <a:pt x="141" y="1895"/>
                  </a:cubicBezTo>
                  <a:cubicBezTo>
                    <a:pt x="236" y="2025"/>
                    <a:pt x="394" y="2089"/>
                    <a:pt x="556" y="2116"/>
                  </a:cubicBezTo>
                  <a:cubicBezTo>
                    <a:pt x="633" y="2129"/>
                    <a:pt x="714" y="2134"/>
                    <a:pt x="791" y="2138"/>
                  </a:cubicBezTo>
                  <a:cubicBezTo>
                    <a:pt x="935" y="2138"/>
                    <a:pt x="1080" y="2134"/>
                    <a:pt x="1229" y="2125"/>
                  </a:cubicBezTo>
                  <a:cubicBezTo>
                    <a:pt x="1405" y="2107"/>
                    <a:pt x="1576" y="2080"/>
                    <a:pt x="1752" y="2039"/>
                  </a:cubicBezTo>
                  <a:cubicBezTo>
                    <a:pt x="1951" y="1994"/>
                    <a:pt x="2140" y="1926"/>
                    <a:pt x="2330" y="1840"/>
                  </a:cubicBezTo>
                  <a:cubicBezTo>
                    <a:pt x="2465" y="1782"/>
                    <a:pt x="2592" y="1709"/>
                    <a:pt x="2718" y="1628"/>
                  </a:cubicBezTo>
                  <a:cubicBezTo>
                    <a:pt x="2998" y="1443"/>
                    <a:pt x="3251" y="1186"/>
                    <a:pt x="3323" y="861"/>
                  </a:cubicBezTo>
                  <a:cubicBezTo>
                    <a:pt x="3473" y="197"/>
                    <a:pt x="2984" y="0"/>
                    <a:pt x="24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0" name="Google Shape;930;p26"/>
            <p:cNvSpPr/>
            <p:nvPr/>
          </p:nvSpPr>
          <p:spPr>
            <a:xfrm>
              <a:off x="1899725" y="1362715"/>
              <a:ext cx="55989" cy="97615"/>
            </a:xfrm>
            <a:custGeom>
              <a:rect b="b" l="l" r="r" t="t"/>
              <a:pathLst>
                <a:path extrusionOk="0" h="1937" w="1111">
                  <a:moveTo>
                    <a:pt x="502" y="1"/>
                  </a:moveTo>
                  <a:cubicBezTo>
                    <a:pt x="429" y="19"/>
                    <a:pt x="362" y="41"/>
                    <a:pt x="294" y="68"/>
                  </a:cubicBezTo>
                  <a:cubicBezTo>
                    <a:pt x="204" y="100"/>
                    <a:pt x="113" y="141"/>
                    <a:pt x="28" y="181"/>
                  </a:cubicBezTo>
                  <a:cubicBezTo>
                    <a:pt x="1" y="809"/>
                    <a:pt x="177" y="1422"/>
                    <a:pt x="533" y="1937"/>
                  </a:cubicBezTo>
                  <a:cubicBezTo>
                    <a:pt x="732" y="1892"/>
                    <a:pt x="926" y="1824"/>
                    <a:pt x="1111" y="1738"/>
                  </a:cubicBezTo>
                  <a:cubicBezTo>
                    <a:pt x="723" y="1242"/>
                    <a:pt x="511" y="633"/>
                    <a:pt x="5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1" name="Google Shape;931;p26"/>
            <p:cNvSpPr/>
            <p:nvPr/>
          </p:nvSpPr>
          <p:spPr>
            <a:xfrm>
              <a:off x="1852203" y="1386148"/>
              <a:ext cx="48026" cy="79271"/>
            </a:xfrm>
            <a:custGeom>
              <a:rect b="b" l="l" r="r" t="t"/>
              <a:pathLst>
                <a:path extrusionOk="0" h="1573" w="953">
                  <a:moveTo>
                    <a:pt x="470" y="1"/>
                  </a:moveTo>
                  <a:cubicBezTo>
                    <a:pt x="289" y="127"/>
                    <a:pt x="127" y="285"/>
                    <a:pt x="0" y="465"/>
                  </a:cubicBezTo>
                  <a:cubicBezTo>
                    <a:pt x="23" y="840"/>
                    <a:pt x="118" y="1210"/>
                    <a:pt x="280" y="1549"/>
                  </a:cubicBezTo>
                  <a:cubicBezTo>
                    <a:pt x="357" y="1562"/>
                    <a:pt x="438" y="1571"/>
                    <a:pt x="515" y="1571"/>
                  </a:cubicBezTo>
                  <a:cubicBezTo>
                    <a:pt x="551" y="1572"/>
                    <a:pt x="587" y="1573"/>
                    <a:pt x="624" y="1573"/>
                  </a:cubicBezTo>
                  <a:cubicBezTo>
                    <a:pt x="733" y="1573"/>
                    <a:pt x="844" y="1568"/>
                    <a:pt x="953" y="1558"/>
                  </a:cubicBezTo>
                  <a:cubicBezTo>
                    <a:pt x="646" y="1093"/>
                    <a:pt x="479" y="556"/>
                    <a:pt x="4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2" name="Google Shape;932;p26"/>
            <p:cNvSpPr/>
            <p:nvPr/>
          </p:nvSpPr>
          <p:spPr>
            <a:xfrm>
              <a:off x="1961055" y="1390936"/>
              <a:ext cx="17638" cy="14867"/>
            </a:xfrm>
            <a:custGeom>
              <a:rect b="b" l="l" r="r" t="t"/>
              <a:pathLst>
                <a:path extrusionOk="0" h="295" w="350">
                  <a:moveTo>
                    <a:pt x="174" y="1"/>
                  </a:moveTo>
                  <a:cubicBezTo>
                    <a:pt x="113" y="1"/>
                    <a:pt x="55" y="39"/>
                    <a:pt x="34" y="100"/>
                  </a:cubicBezTo>
                  <a:cubicBezTo>
                    <a:pt x="0" y="200"/>
                    <a:pt x="77" y="294"/>
                    <a:pt x="171" y="294"/>
                  </a:cubicBezTo>
                  <a:cubicBezTo>
                    <a:pt x="191" y="294"/>
                    <a:pt x="212" y="290"/>
                    <a:pt x="232" y="280"/>
                  </a:cubicBezTo>
                  <a:cubicBezTo>
                    <a:pt x="350" y="221"/>
                    <a:pt x="345" y="54"/>
                    <a:pt x="223" y="9"/>
                  </a:cubicBezTo>
                  <a:cubicBezTo>
                    <a:pt x="207" y="4"/>
                    <a:pt x="191" y="1"/>
                    <a:pt x="174" y="1"/>
                  </a:cubicBezTo>
                  <a:close/>
                </a:path>
              </a:pathLst>
            </a:custGeom>
            <a:solidFill>
              <a:srgbClr val="2B03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33" name="Google Shape;933;p26"/>
          <p:cNvGrpSpPr/>
          <p:nvPr/>
        </p:nvGrpSpPr>
        <p:grpSpPr>
          <a:xfrm>
            <a:off x="8119301" y="3590955"/>
            <a:ext cx="309606" cy="368636"/>
            <a:chOff x="3910804" y="3183366"/>
            <a:chExt cx="219361" cy="261184"/>
          </a:xfrm>
        </p:grpSpPr>
        <p:sp>
          <p:nvSpPr>
            <p:cNvPr id="934" name="Google Shape;934;p26"/>
            <p:cNvSpPr/>
            <p:nvPr/>
          </p:nvSpPr>
          <p:spPr>
            <a:xfrm>
              <a:off x="3910804" y="3215602"/>
              <a:ext cx="217481" cy="228947"/>
            </a:xfrm>
            <a:custGeom>
              <a:rect b="b" l="l" r="r" t="t"/>
              <a:pathLst>
                <a:path extrusionOk="0" h="4872" w="4628">
                  <a:moveTo>
                    <a:pt x="2404" y="1"/>
                  </a:moveTo>
                  <a:cubicBezTo>
                    <a:pt x="2269" y="1"/>
                    <a:pt x="2145" y="12"/>
                    <a:pt x="2020" y="35"/>
                  </a:cubicBezTo>
                  <a:cubicBezTo>
                    <a:pt x="1050" y="215"/>
                    <a:pt x="497" y="1039"/>
                    <a:pt x="249" y="1942"/>
                  </a:cubicBezTo>
                  <a:cubicBezTo>
                    <a:pt x="113" y="2415"/>
                    <a:pt x="46" y="2912"/>
                    <a:pt x="23" y="3397"/>
                  </a:cubicBezTo>
                  <a:cubicBezTo>
                    <a:pt x="1" y="3668"/>
                    <a:pt x="23" y="3950"/>
                    <a:pt x="91" y="4210"/>
                  </a:cubicBezTo>
                  <a:cubicBezTo>
                    <a:pt x="136" y="4368"/>
                    <a:pt x="226" y="4514"/>
                    <a:pt x="350" y="4627"/>
                  </a:cubicBezTo>
                  <a:cubicBezTo>
                    <a:pt x="546" y="4804"/>
                    <a:pt x="789" y="4871"/>
                    <a:pt x="1047" y="4871"/>
                  </a:cubicBezTo>
                  <a:cubicBezTo>
                    <a:pt x="1382" y="4871"/>
                    <a:pt x="1742" y="4756"/>
                    <a:pt x="2054" y="4616"/>
                  </a:cubicBezTo>
                  <a:cubicBezTo>
                    <a:pt x="2833" y="4277"/>
                    <a:pt x="3566" y="3792"/>
                    <a:pt x="4063" y="3093"/>
                  </a:cubicBezTo>
                  <a:cubicBezTo>
                    <a:pt x="4447" y="2540"/>
                    <a:pt x="4627" y="1761"/>
                    <a:pt x="4255" y="1163"/>
                  </a:cubicBezTo>
                  <a:cubicBezTo>
                    <a:pt x="4198" y="1061"/>
                    <a:pt x="4142" y="971"/>
                    <a:pt x="4074" y="892"/>
                  </a:cubicBezTo>
                  <a:cubicBezTo>
                    <a:pt x="3679" y="350"/>
                    <a:pt x="3070" y="23"/>
                    <a:pt x="24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5" name="Google Shape;935;p26"/>
            <p:cNvSpPr/>
            <p:nvPr/>
          </p:nvSpPr>
          <p:spPr>
            <a:xfrm>
              <a:off x="3985052" y="3210057"/>
              <a:ext cx="140038" cy="105310"/>
            </a:xfrm>
            <a:custGeom>
              <a:rect b="b" l="l" r="r" t="t"/>
              <a:pathLst>
                <a:path extrusionOk="0" h="2241" w="2980">
                  <a:moveTo>
                    <a:pt x="491" y="0"/>
                  </a:moveTo>
                  <a:cubicBezTo>
                    <a:pt x="335" y="0"/>
                    <a:pt x="190" y="46"/>
                    <a:pt x="68" y="130"/>
                  </a:cubicBezTo>
                  <a:cubicBezTo>
                    <a:pt x="46" y="153"/>
                    <a:pt x="23" y="175"/>
                    <a:pt x="12" y="209"/>
                  </a:cubicBezTo>
                  <a:cubicBezTo>
                    <a:pt x="0" y="265"/>
                    <a:pt x="57" y="311"/>
                    <a:pt x="102" y="344"/>
                  </a:cubicBezTo>
                  <a:cubicBezTo>
                    <a:pt x="305" y="457"/>
                    <a:pt x="531" y="536"/>
                    <a:pt x="768" y="581"/>
                  </a:cubicBezTo>
                  <a:lnTo>
                    <a:pt x="1230" y="694"/>
                  </a:lnTo>
                  <a:cubicBezTo>
                    <a:pt x="1129" y="773"/>
                    <a:pt x="982" y="807"/>
                    <a:pt x="881" y="863"/>
                  </a:cubicBezTo>
                  <a:cubicBezTo>
                    <a:pt x="655" y="988"/>
                    <a:pt x="452" y="1157"/>
                    <a:pt x="282" y="1360"/>
                  </a:cubicBezTo>
                  <a:cubicBezTo>
                    <a:pt x="249" y="1394"/>
                    <a:pt x="226" y="1428"/>
                    <a:pt x="215" y="1473"/>
                  </a:cubicBezTo>
                  <a:cubicBezTo>
                    <a:pt x="215" y="1563"/>
                    <a:pt x="282" y="1642"/>
                    <a:pt x="373" y="1653"/>
                  </a:cubicBezTo>
                  <a:cubicBezTo>
                    <a:pt x="388" y="1655"/>
                    <a:pt x="404" y="1656"/>
                    <a:pt x="419" y="1656"/>
                  </a:cubicBezTo>
                  <a:cubicBezTo>
                    <a:pt x="494" y="1656"/>
                    <a:pt x="567" y="1634"/>
                    <a:pt x="632" y="1597"/>
                  </a:cubicBezTo>
                  <a:cubicBezTo>
                    <a:pt x="869" y="1484"/>
                    <a:pt x="1084" y="1349"/>
                    <a:pt x="1275" y="1202"/>
                  </a:cubicBezTo>
                  <a:lnTo>
                    <a:pt x="1275" y="1202"/>
                  </a:lnTo>
                  <a:cubicBezTo>
                    <a:pt x="1196" y="1405"/>
                    <a:pt x="1129" y="1608"/>
                    <a:pt x="1084" y="1823"/>
                  </a:cubicBezTo>
                  <a:cubicBezTo>
                    <a:pt x="1027" y="1947"/>
                    <a:pt x="1039" y="2093"/>
                    <a:pt x="1118" y="2206"/>
                  </a:cubicBezTo>
                  <a:cubicBezTo>
                    <a:pt x="1129" y="2218"/>
                    <a:pt x="1140" y="2229"/>
                    <a:pt x="1163" y="2240"/>
                  </a:cubicBezTo>
                  <a:lnTo>
                    <a:pt x="1219" y="2240"/>
                  </a:lnTo>
                  <a:cubicBezTo>
                    <a:pt x="1309" y="2206"/>
                    <a:pt x="1377" y="2139"/>
                    <a:pt x="1422" y="2060"/>
                  </a:cubicBezTo>
                  <a:cubicBezTo>
                    <a:pt x="1625" y="1789"/>
                    <a:pt x="1783" y="1484"/>
                    <a:pt x="1896" y="1168"/>
                  </a:cubicBezTo>
                  <a:cubicBezTo>
                    <a:pt x="2088" y="1383"/>
                    <a:pt x="2314" y="1586"/>
                    <a:pt x="2551" y="1766"/>
                  </a:cubicBezTo>
                  <a:cubicBezTo>
                    <a:pt x="2601" y="1808"/>
                    <a:pt x="2670" y="1831"/>
                    <a:pt x="2739" y="1831"/>
                  </a:cubicBezTo>
                  <a:cubicBezTo>
                    <a:pt x="2763" y="1831"/>
                    <a:pt x="2787" y="1828"/>
                    <a:pt x="2810" y="1823"/>
                  </a:cubicBezTo>
                  <a:cubicBezTo>
                    <a:pt x="2889" y="1800"/>
                    <a:pt x="2957" y="1732"/>
                    <a:pt x="2968" y="1653"/>
                  </a:cubicBezTo>
                  <a:cubicBezTo>
                    <a:pt x="2979" y="1563"/>
                    <a:pt x="2979" y="1484"/>
                    <a:pt x="2946" y="1405"/>
                  </a:cubicBezTo>
                  <a:cubicBezTo>
                    <a:pt x="2776" y="954"/>
                    <a:pt x="2460" y="593"/>
                    <a:pt x="2032" y="356"/>
                  </a:cubicBezTo>
                  <a:cubicBezTo>
                    <a:pt x="1580" y="130"/>
                    <a:pt x="1084" y="6"/>
                    <a:pt x="587" y="6"/>
                  </a:cubicBezTo>
                  <a:cubicBezTo>
                    <a:pt x="555" y="2"/>
                    <a:pt x="523" y="0"/>
                    <a:pt x="4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6" name="Google Shape;936;p26"/>
            <p:cNvSpPr/>
            <p:nvPr/>
          </p:nvSpPr>
          <p:spPr>
            <a:xfrm>
              <a:off x="4066302" y="3183366"/>
              <a:ext cx="63863" cy="52820"/>
            </a:xfrm>
            <a:custGeom>
              <a:rect b="b" l="l" r="r" t="t"/>
              <a:pathLst>
                <a:path extrusionOk="0" h="1124" w="1359">
                  <a:moveTo>
                    <a:pt x="1175" y="1"/>
                  </a:moveTo>
                  <a:cubicBezTo>
                    <a:pt x="1160" y="1"/>
                    <a:pt x="1144" y="3"/>
                    <a:pt x="1126" y="10"/>
                  </a:cubicBezTo>
                  <a:cubicBezTo>
                    <a:pt x="889" y="122"/>
                    <a:pt x="686" y="269"/>
                    <a:pt x="506" y="461"/>
                  </a:cubicBezTo>
                  <a:cubicBezTo>
                    <a:pt x="336" y="642"/>
                    <a:pt x="178" y="822"/>
                    <a:pt x="43" y="1025"/>
                  </a:cubicBezTo>
                  <a:lnTo>
                    <a:pt x="43" y="1014"/>
                  </a:lnTo>
                  <a:lnTo>
                    <a:pt x="43" y="1014"/>
                  </a:lnTo>
                  <a:cubicBezTo>
                    <a:pt x="0" y="1065"/>
                    <a:pt x="42" y="1123"/>
                    <a:pt x="89" y="1123"/>
                  </a:cubicBezTo>
                  <a:cubicBezTo>
                    <a:pt x="104" y="1123"/>
                    <a:pt x="120" y="1118"/>
                    <a:pt x="133" y="1104"/>
                  </a:cubicBezTo>
                  <a:cubicBezTo>
                    <a:pt x="291" y="924"/>
                    <a:pt x="461" y="754"/>
                    <a:pt x="641" y="596"/>
                  </a:cubicBezTo>
                  <a:cubicBezTo>
                    <a:pt x="810" y="450"/>
                    <a:pt x="1002" y="337"/>
                    <a:pt x="1217" y="258"/>
                  </a:cubicBezTo>
                  <a:lnTo>
                    <a:pt x="1228" y="258"/>
                  </a:lnTo>
                  <a:cubicBezTo>
                    <a:pt x="1359" y="188"/>
                    <a:pt x="1301" y="1"/>
                    <a:pt x="1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7" name="Google Shape;937;p26"/>
            <p:cNvSpPr/>
            <p:nvPr/>
          </p:nvSpPr>
          <p:spPr>
            <a:xfrm>
              <a:off x="3957468" y="3288394"/>
              <a:ext cx="17011" cy="15273"/>
            </a:xfrm>
            <a:custGeom>
              <a:rect b="b" l="l" r="r" t="t"/>
              <a:pathLst>
                <a:path extrusionOk="0" h="325" w="362">
                  <a:moveTo>
                    <a:pt x="268" y="1"/>
                  </a:moveTo>
                  <a:cubicBezTo>
                    <a:pt x="205" y="1"/>
                    <a:pt x="128" y="60"/>
                    <a:pt x="91" y="88"/>
                  </a:cubicBezTo>
                  <a:cubicBezTo>
                    <a:pt x="57" y="110"/>
                    <a:pt x="23" y="144"/>
                    <a:pt x="12" y="178"/>
                  </a:cubicBezTo>
                  <a:cubicBezTo>
                    <a:pt x="1" y="212"/>
                    <a:pt x="1" y="257"/>
                    <a:pt x="23" y="291"/>
                  </a:cubicBezTo>
                  <a:cubicBezTo>
                    <a:pt x="46" y="314"/>
                    <a:pt x="91" y="325"/>
                    <a:pt x="125" y="325"/>
                  </a:cubicBezTo>
                  <a:cubicBezTo>
                    <a:pt x="159" y="314"/>
                    <a:pt x="192" y="302"/>
                    <a:pt x="226" y="280"/>
                  </a:cubicBezTo>
                  <a:cubicBezTo>
                    <a:pt x="260" y="257"/>
                    <a:pt x="305" y="223"/>
                    <a:pt x="328" y="189"/>
                  </a:cubicBezTo>
                  <a:cubicBezTo>
                    <a:pt x="362" y="133"/>
                    <a:pt x="362" y="43"/>
                    <a:pt x="305" y="9"/>
                  </a:cubicBezTo>
                  <a:cubicBezTo>
                    <a:pt x="294" y="3"/>
                    <a:pt x="28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8" name="Google Shape;938;p26"/>
            <p:cNvSpPr/>
            <p:nvPr/>
          </p:nvSpPr>
          <p:spPr>
            <a:xfrm>
              <a:off x="4004648" y="3320725"/>
              <a:ext cx="17575" cy="15320"/>
            </a:xfrm>
            <a:custGeom>
              <a:rect b="b" l="l" r="r" t="t"/>
              <a:pathLst>
                <a:path extrusionOk="0" h="326" w="374">
                  <a:moveTo>
                    <a:pt x="264" y="0"/>
                  </a:moveTo>
                  <a:cubicBezTo>
                    <a:pt x="202" y="0"/>
                    <a:pt x="128" y="52"/>
                    <a:pt x="91" y="88"/>
                  </a:cubicBezTo>
                  <a:cubicBezTo>
                    <a:pt x="57" y="111"/>
                    <a:pt x="35" y="145"/>
                    <a:pt x="23" y="178"/>
                  </a:cubicBezTo>
                  <a:cubicBezTo>
                    <a:pt x="1" y="212"/>
                    <a:pt x="1" y="257"/>
                    <a:pt x="35" y="291"/>
                  </a:cubicBezTo>
                  <a:cubicBezTo>
                    <a:pt x="57" y="314"/>
                    <a:pt x="91" y="325"/>
                    <a:pt x="125" y="325"/>
                  </a:cubicBezTo>
                  <a:cubicBezTo>
                    <a:pt x="170" y="314"/>
                    <a:pt x="204" y="303"/>
                    <a:pt x="227" y="280"/>
                  </a:cubicBezTo>
                  <a:cubicBezTo>
                    <a:pt x="272" y="257"/>
                    <a:pt x="306" y="224"/>
                    <a:pt x="328" y="190"/>
                  </a:cubicBezTo>
                  <a:cubicBezTo>
                    <a:pt x="362" y="133"/>
                    <a:pt x="373" y="43"/>
                    <a:pt x="306" y="9"/>
                  </a:cubicBezTo>
                  <a:cubicBezTo>
                    <a:pt x="293" y="3"/>
                    <a:pt x="279" y="0"/>
                    <a:pt x="2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9" name="Google Shape;939;p26"/>
            <p:cNvSpPr/>
            <p:nvPr/>
          </p:nvSpPr>
          <p:spPr>
            <a:xfrm>
              <a:off x="4046566" y="3343563"/>
              <a:ext cx="17528" cy="15461"/>
            </a:xfrm>
            <a:custGeom>
              <a:rect b="b" l="l" r="r" t="t"/>
              <a:pathLst>
                <a:path extrusionOk="0" h="329" w="373">
                  <a:moveTo>
                    <a:pt x="273" y="0"/>
                  </a:moveTo>
                  <a:cubicBezTo>
                    <a:pt x="216" y="0"/>
                    <a:pt x="139" y="61"/>
                    <a:pt x="102" y="99"/>
                  </a:cubicBezTo>
                  <a:cubicBezTo>
                    <a:pt x="68" y="121"/>
                    <a:pt x="34" y="144"/>
                    <a:pt x="23" y="189"/>
                  </a:cubicBezTo>
                  <a:cubicBezTo>
                    <a:pt x="0" y="223"/>
                    <a:pt x="12" y="268"/>
                    <a:pt x="34" y="291"/>
                  </a:cubicBezTo>
                  <a:cubicBezTo>
                    <a:pt x="51" y="316"/>
                    <a:pt x="81" y="329"/>
                    <a:pt x="109" y="329"/>
                  </a:cubicBezTo>
                  <a:cubicBezTo>
                    <a:pt x="118" y="329"/>
                    <a:pt x="127" y="327"/>
                    <a:pt x="136" y="324"/>
                  </a:cubicBezTo>
                  <a:cubicBezTo>
                    <a:pt x="170" y="324"/>
                    <a:pt x="203" y="302"/>
                    <a:pt x="237" y="291"/>
                  </a:cubicBezTo>
                  <a:cubicBezTo>
                    <a:pt x="271" y="257"/>
                    <a:pt x="305" y="234"/>
                    <a:pt x="339" y="189"/>
                  </a:cubicBezTo>
                  <a:cubicBezTo>
                    <a:pt x="361" y="144"/>
                    <a:pt x="373" y="54"/>
                    <a:pt x="305" y="8"/>
                  </a:cubicBezTo>
                  <a:cubicBezTo>
                    <a:pt x="296" y="3"/>
                    <a:pt x="285" y="0"/>
                    <a:pt x="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0" name="Google Shape;940;p26"/>
            <p:cNvSpPr/>
            <p:nvPr/>
          </p:nvSpPr>
          <p:spPr>
            <a:xfrm>
              <a:off x="4009958" y="3391824"/>
              <a:ext cx="17575" cy="15273"/>
            </a:xfrm>
            <a:custGeom>
              <a:rect b="b" l="l" r="r" t="t"/>
              <a:pathLst>
                <a:path extrusionOk="0" h="325" w="374">
                  <a:moveTo>
                    <a:pt x="268" y="0"/>
                  </a:moveTo>
                  <a:cubicBezTo>
                    <a:pt x="205" y="0"/>
                    <a:pt x="128" y="59"/>
                    <a:pt x="91" y="87"/>
                  </a:cubicBezTo>
                  <a:cubicBezTo>
                    <a:pt x="57" y="110"/>
                    <a:pt x="35" y="144"/>
                    <a:pt x="12" y="178"/>
                  </a:cubicBezTo>
                  <a:cubicBezTo>
                    <a:pt x="1" y="211"/>
                    <a:pt x="1" y="257"/>
                    <a:pt x="23" y="290"/>
                  </a:cubicBezTo>
                  <a:cubicBezTo>
                    <a:pt x="57" y="313"/>
                    <a:pt x="91" y="324"/>
                    <a:pt x="125" y="324"/>
                  </a:cubicBezTo>
                  <a:cubicBezTo>
                    <a:pt x="159" y="313"/>
                    <a:pt x="193" y="302"/>
                    <a:pt x="226" y="279"/>
                  </a:cubicBezTo>
                  <a:cubicBezTo>
                    <a:pt x="272" y="257"/>
                    <a:pt x="305" y="223"/>
                    <a:pt x="328" y="178"/>
                  </a:cubicBezTo>
                  <a:cubicBezTo>
                    <a:pt x="362" y="132"/>
                    <a:pt x="373" y="42"/>
                    <a:pt x="305" y="8"/>
                  </a:cubicBezTo>
                  <a:cubicBezTo>
                    <a:pt x="294" y="3"/>
                    <a:pt x="28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1" name="Google Shape;941;p26"/>
            <p:cNvSpPr/>
            <p:nvPr/>
          </p:nvSpPr>
          <p:spPr>
            <a:xfrm>
              <a:off x="3934770" y="3358037"/>
              <a:ext cx="18515" cy="15179"/>
            </a:xfrm>
            <a:custGeom>
              <a:rect b="b" l="l" r="r" t="t"/>
              <a:pathLst>
                <a:path extrusionOk="0" h="323" w="394">
                  <a:moveTo>
                    <a:pt x="296" y="1"/>
                  </a:moveTo>
                  <a:cubicBezTo>
                    <a:pt x="231" y="1"/>
                    <a:pt x="150" y="55"/>
                    <a:pt x="111" y="84"/>
                  </a:cubicBezTo>
                  <a:cubicBezTo>
                    <a:pt x="77" y="107"/>
                    <a:pt x="55" y="141"/>
                    <a:pt x="32" y="174"/>
                  </a:cubicBezTo>
                  <a:cubicBezTo>
                    <a:pt x="1" y="248"/>
                    <a:pt x="58" y="322"/>
                    <a:pt x="130" y="322"/>
                  </a:cubicBezTo>
                  <a:cubicBezTo>
                    <a:pt x="135" y="322"/>
                    <a:pt x="140" y="322"/>
                    <a:pt x="145" y="321"/>
                  </a:cubicBezTo>
                  <a:cubicBezTo>
                    <a:pt x="179" y="310"/>
                    <a:pt x="213" y="299"/>
                    <a:pt x="247" y="276"/>
                  </a:cubicBezTo>
                  <a:cubicBezTo>
                    <a:pt x="292" y="253"/>
                    <a:pt x="326" y="220"/>
                    <a:pt x="348" y="186"/>
                  </a:cubicBezTo>
                  <a:cubicBezTo>
                    <a:pt x="382" y="129"/>
                    <a:pt x="393" y="28"/>
                    <a:pt x="326" y="5"/>
                  </a:cubicBezTo>
                  <a:cubicBezTo>
                    <a:pt x="316" y="2"/>
                    <a:pt x="306" y="1"/>
                    <a:pt x="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2" name="Google Shape;942;p26"/>
            <p:cNvSpPr/>
            <p:nvPr/>
          </p:nvSpPr>
          <p:spPr>
            <a:xfrm>
              <a:off x="4002534" y="3358601"/>
              <a:ext cx="16494" cy="15836"/>
            </a:xfrm>
            <a:custGeom>
              <a:rect b="b" l="l" r="r" t="t"/>
              <a:pathLst>
                <a:path extrusionOk="0" h="337" w="351">
                  <a:moveTo>
                    <a:pt x="257" y="0"/>
                  </a:moveTo>
                  <a:cubicBezTo>
                    <a:pt x="194" y="0"/>
                    <a:pt x="119" y="66"/>
                    <a:pt x="80" y="106"/>
                  </a:cubicBezTo>
                  <a:cubicBezTo>
                    <a:pt x="46" y="129"/>
                    <a:pt x="23" y="162"/>
                    <a:pt x="12" y="208"/>
                  </a:cubicBezTo>
                  <a:cubicBezTo>
                    <a:pt x="1" y="241"/>
                    <a:pt x="12" y="287"/>
                    <a:pt x="46" y="309"/>
                  </a:cubicBezTo>
                  <a:cubicBezTo>
                    <a:pt x="62" y="326"/>
                    <a:pt x="91" y="336"/>
                    <a:pt x="118" y="336"/>
                  </a:cubicBezTo>
                  <a:cubicBezTo>
                    <a:pt x="128" y="336"/>
                    <a:pt x="138" y="335"/>
                    <a:pt x="147" y="332"/>
                  </a:cubicBezTo>
                  <a:cubicBezTo>
                    <a:pt x="181" y="320"/>
                    <a:pt x="215" y="298"/>
                    <a:pt x="238" y="275"/>
                  </a:cubicBezTo>
                  <a:cubicBezTo>
                    <a:pt x="272" y="253"/>
                    <a:pt x="305" y="208"/>
                    <a:pt x="328" y="174"/>
                  </a:cubicBezTo>
                  <a:cubicBezTo>
                    <a:pt x="351" y="117"/>
                    <a:pt x="351" y="16"/>
                    <a:pt x="283" y="4"/>
                  </a:cubicBezTo>
                  <a:cubicBezTo>
                    <a:pt x="275" y="2"/>
                    <a:pt x="266" y="0"/>
                    <a:pt x="2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3" name="Google Shape;943;p26"/>
            <p:cNvSpPr/>
            <p:nvPr/>
          </p:nvSpPr>
          <p:spPr>
            <a:xfrm>
              <a:off x="3961979" y="3387783"/>
              <a:ext cx="17293" cy="15977"/>
            </a:xfrm>
            <a:custGeom>
              <a:rect b="b" l="l" r="r" t="t"/>
              <a:pathLst>
                <a:path extrusionOk="0" h="340" w="368">
                  <a:moveTo>
                    <a:pt x="265" y="0"/>
                  </a:moveTo>
                  <a:cubicBezTo>
                    <a:pt x="201" y="0"/>
                    <a:pt x="125" y="75"/>
                    <a:pt x="85" y="106"/>
                  </a:cubicBezTo>
                  <a:cubicBezTo>
                    <a:pt x="63" y="139"/>
                    <a:pt x="40" y="173"/>
                    <a:pt x="29" y="207"/>
                  </a:cubicBezTo>
                  <a:cubicBezTo>
                    <a:pt x="0" y="273"/>
                    <a:pt x="51" y="339"/>
                    <a:pt x="115" y="339"/>
                  </a:cubicBezTo>
                  <a:cubicBezTo>
                    <a:pt x="127" y="339"/>
                    <a:pt x="140" y="337"/>
                    <a:pt x="153" y="331"/>
                  </a:cubicBezTo>
                  <a:cubicBezTo>
                    <a:pt x="187" y="320"/>
                    <a:pt x="221" y="309"/>
                    <a:pt x="243" y="286"/>
                  </a:cubicBezTo>
                  <a:cubicBezTo>
                    <a:pt x="288" y="252"/>
                    <a:pt x="322" y="218"/>
                    <a:pt x="345" y="173"/>
                  </a:cubicBezTo>
                  <a:cubicBezTo>
                    <a:pt x="367" y="117"/>
                    <a:pt x="356" y="27"/>
                    <a:pt x="288" y="4"/>
                  </a:cubicBezTo>
                  <a:cubicBezTo>
                    <a:pt x="281" y="2"/>
                    <a:pt x="273" y="0"/>
                    <a:pt x="2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4" name="Google Shape;944;p26"/>
            <p:cNvSpPr/>
            <p:nvPr/>
          </p:nvSpPr>
          <p:spPr>
            <a:xfrm>
              <a:off x="3965973" y="3332238"/>
              <a:ext cx="12735" cy="18656"/>
            </a:xfrm>
            <a:custGeom>
              <a:rect b="b" l="l" r="r" t="t"/>
              <a:pathLst>
                <a:path extrusionOk="0" h="397" w="271">
                  <a:moveTo>
                    <a:pt x="170" y="1"/>
                  </a:moveTo>
                  <a:cubicBezTo>
                    <a:pt x="166" y="1"/>
                    <a:pt x="162" y="1"/>
                    <a:pt x="158" y="1"/>
                  </a:cubicBezTo>
                  <a:cubicBezTo>
                    <a:pt x="57" y="24"/>
                    <a:pt x="11" y="159"/>
                    <a:pt x="0" y="249"/>
                  </a:cubicBezTo>
                  <a:cubicBezTo>
                    <a:pt x="0" y="295"/>
                    <a:pt x="11" y="340"/>
                    <a:pt x="45" y="385"/>
                  </a:cubicBezTo>
                  <a:cubicBezTo>
                    <a:pt x="64" y="392"/>
                    <a:pt x="83" y="396"/>
                    <a:pt x="101" y="396"/>
                  </a:cubicBezTo>
                  <a:cubicBezTo>
                    <a:pt x="138" y="396"/>
                    <a:pt x="173" y="381"/>
                    <a:pt x="203" y="351"/>
                  </a:cubicBezTo>
                  <a:cubicBezTo>
                    <a:pt x="237" y="306"/>
                    <a:pt x="248" y="261"/>
                    <a:pt x="260" y="204"/>
                  </a:cubicBezTo>
                  <a:cubicBezTo>
                    <a:pt x="271" y="128"/>
                    <a:pt x="261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45" name="Google Shape;945;p26"/>
          <p:cNvGrpSpPr/>
          <p:nvPr/>
        </p:nvGrpSpPr>
        <p:grpSpPr>
          <a:xfrm>
            <a:off x="7697100" y="601369"/>
            <a:ext cx="636507" cy="656651"/>
            <a:chOff x="8317601" y="2798015"/>
            <a:chExt cx="459207" cy="473740"/>
          </a:xfrm>
        </p:grpSpPr>
        <p:sp>
          <p:nvSpPr>
            <p:cNvPr id="946" name="Google Shape;946;p26"/>
            <p:cNvSpPr/>
            <p:nvPr/>
          </p:nvSpPr>
          <p:spPr>
            <a:xfrm>
              <a:off x="8545935" y="3103282"/>
              <a:ext cx="230873" cy="121268"/>
            </a:xfrm>
            <a:custGeom>
              <a:rect b="b" l="l" r="r" t="t"/>
              <a:pathLst>
                <a:path extrusionOk="0" h="3296" w="6275">
                  <a:moveTo>
                    <a:pt x="2668" y="1"/>
                  </a:moveTo>
                  <a:cubicBezTo>
                    <a:pt x="2159" y="1"/>
                    <a:pt x="1648" y="67"/>
                    <a:pt x="1152" y="177"/>
                  </a:cubicBezTo>
                  <a:cubicBezTo>
                    <a:pt x="745" y="256"/>
                    <a:pt x="362" y="403"/>
                    <a:pt x="1" y="618"/>
                  </a:cubicBezTo>
                  <a:cubicBezTo>
                    <a:pt x="328" y="1170"/>
                    <a:pt x="553" y="1690"/>
                    <a:pt x="982" y="2175"/>
                  </a:cubicBezTo>
                  <a:cubicBezTo>
                    <a:pt x="1389" y="2671"/>
                    <a:pt x="1941" y="3032"/>
                    <a:pt x="2562" y="3213"/>
                  </a:cubicBezTo>
                  <a:cubicBezTo>
                    <a:pt x="2807" y="3268"/>
                    <a:pt x="3057" y="3296"/>
                    <a:pt x="3309" y="3296"/>
                  </a:cubicBezTo>
                  <a:cubicBezTo>
                    <a:pt x="3417" y="3296"/>
                    <a:pt x="3526" y="3291"/>
                    <a:pt x="3634" y="3281"/>
                  </a:cubicBezTo>
                  <a:cubicBezTo>
                    <a:pt x="3995" y="3258"/>
                    <a:pt x="4345" y="3213"/>
                    <a:pt x="4695" y="3145"/>
                  </a:cubicBezTo>
                  <a:cubicBezTo>
                    <a:pt x="5033" y="3077"/>
                    <a:pt x="5361" y="2965"/>
                    <a:pt x="5665" y="2807"/>
                  </a:cubicBezTo>
                  <a:cubicBezTo>
                    <a:pt x="5913" y="2649"/>
                    <a:pt x="6105" y="2423"/>
                    <a:pt x="6229" y="2152"/>
                  </a:cubicBezTo>
                  <a:cubicBezTo>
                    <a:pt x="6275" y="2051"/>
                    <a:pt x="6275" y="1927"/>
                    <a:pt x="6218" y="1836"/>
                  </a:cubicBezTo>
                  <a:cubicBezTo>
                    <a:pt x="5778" y="1024"/>
                    <a:pt x="4954" y="448"/>
                    <a:pt x="4074" y="189"/>
                  </a:cubicBezTo>
                  <a:cubicBezTo>
                    <a:pt x="3617" y="58"/>
                    <a:pt x="3143" y="1"/>
                    <a:pt x="26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7" name="Google Shape;947;p26"/>
            <p:cNvSpPr/>
            <p:nvPr/>
          </p:nvSpPr>
          <p:spPr>
            <a:xfrm>
              <a:off x="8540527" y="3111193"/>
              <a:ext cx="131644" cy="95697"/>
            </a:xfrm>
            <a:custGeom>
              <a:rect b="b" l="l" r="r" t="t"/>
              <a:pathLst>
                <a:path extrusionOk="0" h="2601" w="3578">
                  <a:moveTo>
                    <a:pt x="2702" y="1"/>
                  </a:moveTo>
                  <a:cubicBezTo>
                    <a:pt x="2613" y="1"/>
                    <a:pt x="2524" y="8"/>
                    <a:pt x="2438" y="19"/>
                  </a:cubicBezTo>
                  <a:cubicBezTo>
                    <a:pt x="2021" y="64"/>
                    <a:pt x="1614" y="154"/>
                    <a:pt x="1231" y="290"/>
                  </a:cubicBezTo>
                  <a:cubicBezTo>
                    <a:pt x="960" y="380"/>
                    <a:pt x="464" y="493"/>
                    <a:pt x="294" y="752"/>
                  </a:cubicBezTo>
                  <a:cubicBezTo>
                    <a:pt x="1" y="1192"/>
                    <a:pt x="915" y="1926"/>
                    <a:pt x="1220" y="2140"/>
                  </a:cubicBezTo>
                  <a:cubicBezTo>
                    <a:pt x="1513" y="2355"/>
                    <a:pt x="1851" y="2501"/>
                    <a:pt x="2213" y="2580"/>
                  </a:cubicBezTo>
                  <a:cubicBezTo>
                    <a:pt x="2283" y="2595"/>
                    <a:pt x="2354" y="2601"/>
                    <a:pt x="2424" y="2601"/>
                  </a:cubicBezTo>
                  <a:cubicBezTo>
                    <a:pt x="2522" y="2601"/>
                    <a:pt x="2617" y="2589"/>
                    <a:pt x="2709" y="2569"/>
                  </a:cubicBezTo>
                  <a:cubicBezTo>
                    <a:pt x="2878" y="2513"/>
                    <a:pt x="3002" y="2389"/>
                    <a:pt x="3048" y="2219"/>
                  </a:cubicBezTo>
                  <a:cubicBezTo>
                    <a:pt x="3093" y="1994"/>
                    <a:pt x="2935" y="1779"/>
                    <a:pt x="2765" y="1610"/>
                  </a:cubicBezTo>
                  <a:cubicBezTo>
                    <a:pt x="3070" y="1508"/>
                    <a:pt x="3330" y="1294"/>
                    <a:pt x="3454" y="1001"/>
                  </a:cubicBezTo>
                  <a:cubicBezTo>
                    <a:pt x="3578" y="696"/>
                    <a:pt x="3488" y="346"/>
                    <a:pt x="3239" y="143"/>
                  </a:cubicBezTo>
                  <a:cubicBezTo>
                    <a:pt x="3085" y="35"/>
                    <a:pt x="2894" y="1"/>
                    <a:pt x="27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8" name="Google Shape;948;p26"/>
            <p:cNvSpPr/>
            <p:nvPr/>
          </p:nvSpPr>
          <p:spPr>
            <a:xfrm>
              <a:off x="8476618" y="2799229"/>
              <a:ext cx="201365" cy="324731"/>
            </a:xfrm>
            <a:custGeom>
              <a:rect b="b" l="l" r="r" t="t"/>
              <a:pathLst>
                <a:path extrusionOk="0" h="8826" w="5473">
                  <a:moveTo>
                    <a:pt x="3318" y="1"/>
                  </a:moveTo>
                  <a:cubicBezTo>
                    <a:pt x="3171" y="1"/>
                    <a:pt x="3024" y="12"/>
                    <a:pt x="2889" y="57"/>
                  </a:cubicBezTo>
                  <a:lnTo>
                    <a:pt x="2855" y="69"/>
                  </a:lnTo>
                  <a:cubicBezTo>
                    <a:pt x="2810" y="80"/>
                    <a:pt x="2776" y="91"/>
                    <a:pt x="2731" y="102"/>
                  </a:cubicBezTo>
                  <a:lnTo>
                    <a:pt x="2674" y="136"/>
                  </a:lnTo>
                  <a:lnTo>
                    <a:pt x="2573" y="181"/>
                  </a:lnTo>
                  <a:cubicBezTo>
                    <a:pt x="2279" y="339"/>
                    <a:pt x="2020" y="554"/>
                    <a:pt x="1794" y="813"/>
                  </a:cubicBezTo>
                  <a:cubicBezTo>
                    <a:pt x="1783" y="825"/>
                    <a:pt x="1760" y="847"/>
                    <a:pt x="1738" y="870"/>
                  </a:cubicBezTo>
                  <a:cubicBezTo>
                    <a:pt x="1693" y="926"/>
                    <a:pt x="1636" y="983"/>
                    <a:pt x="1591" y="1050"/>
                  </a:cubicBezTo>
                  <a:cubicBezTo>
                    <a:pt x="542" y="2280"/>
                    <a:pt x="0" y="3871"/>
                    <a:pt x="79" y="5485"/>
                  </a:cubicBezTo>
                  <a:cubicBezTo>
                    <a:pt x="113" y="6275"/>
                    <a:pt x="350" y="6941"/>
                    <a:pt x="542" y="7685"/>
                  </a:cubicBezTo>
                  <a:cubicBezTo>
                    <a:pt x="564" y="7821"/>
                    <a:pt x="609" y="7945"/>
                    <a:pt x="666" y="8069"/>
                  </a:cubicBezTo>
                  <a:cubicBezTo>
                    <a:pt x="756" y="8351"/>
                    <a:pt x="948" y="8577"/>
                    <a:pt x="1207" y="8724"/>
                  </a:cubicBezTo>
                  <a:cubicBezTo>
                    <a:pt x="1320" y="8780"/>
                    <a:pt x="1433" y="8814"/>
                    <a:pt x="1557" y="8825"/>
                  </a:cubicBezTo>
                  <a:lnTo>
                    <a:pt x="1659" y="8825"/>
                  </a:lnTo>
                  <a:cubicBezTo>
                    <a:pt x="1704" y="8814"/>
                    <a:pt x="1738" y="8814"/>
                    <a:pt x="1772" y="8803"/>
                  </a:cubicBezTo>
                  <a:lnTo>
                    <a:pt x="1851" y="8791"/>
                  </a:lnTo>
                  <a:cubicBezTo>
                    <a:pt x="2088" y="8701"/>
                    <a:pt x="2313" y="8577"/>
                    <a:pt x="2516" y="8419"/>
                  </a:cubicBezTo>
                  <a:cubicBezTo>
                    <a:pt x="3103" y="8013"/>
                    <a:pt x="3667" y="7561"/>
                    <a:pt x="4198" y="7076"/>
                  </a:cubicBezTo>
                  <a:cubicBezTo>
                    <a:pt x="4717" y="6580"/>
                    <a:pt x="5112" y="5959"/>
                    <a:pt x="5326" y="5271"/>
                  </a:cubicBezTo>
                  <a:cubicBezTo>
                    <a:pt x="5439" y="4831"/>
                    <a:pt x="5473" y="4379"/>
                    <a:pt x="5417" y="3928"/>
                  </a:cubicBezTo>
                  <a:lnTo>
                    <a:pt x="5417" y="3860"/>
                  </a:lnTo>
                  <a:cubicBezTo>
                    <a:pt x="5405" y="3725"/>
                    <a:pt x="5383" y="3578"/>
                    <a:pt x="5360" y="3443"/>
                  </a:cubicBezTo>
                  <a:cubicBezTo>
                    <a:pt x="5326" y="3273"/>
                    <a:pt x="5292" y="3115"/>
                    <a:pt x="5247" y="2957"/>
                  </a:cubicBezTo>
                  <a:cubicBezTo>
                    <a:pt x="5247" y="2946"/>
                    <a:pt x="5236" y="2924"/>
                    <a:pt x="5236" y="2912"/>
                  </a:cubicBezTo>
                  <a:cubicBezTo>
                    <a:pt x="5123" y="2495"/>
                    <a:pt x="4976" y="2077"/>
                    <a:pt x="4830" y="1671"/>
                  </a:cubicBezTo>
                  <a:cubicBezTo>
                    <a:pt x="4717" y="1321"/>
                    <a:pt x="4570" y="994"/>
                    <a:pt x="4378" y="678"/>
                  </a:cubicBezTo>
                  <a:lnTo>
                    <a:pt x="4322" y="610"/>
                  </a:lnTo>
                  <a:lnTo>
                    <a:pt x="4299" y="565"/>
                  </a:lnTo>
                  <a:cubicBezTo>
                    <a:pt x="4153" y="385"/>
                    <a:pt x="3983" y="227"/>
                    <a:pt x="3780" y="125"/>
                  </a:cubicBezTo>
                  <a:lnTo>
                    <a:pt x="3746" y="114"/>
                  </a:lnTo>
                  <a:cubicBezTo>
                    <a:pt x="3679" y="80"/>
                    <a:pt x="3600" y="46"/>
                    <a:pt x="3532" y="35"/>
                  </a:cubicBezTo>
                  <a:cubicBezTo>
                    <a:pt x="3464" y="12"/>
                    <a:pt x="3408" y="1"/>
                    <a:pt x="33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9" name="Google Shape;949;p26"/>
            <p:cNvSpPr/>
            <p:nvPr/>
          </p:nvSpPr>
          <p:spPr>
            <a:xfrm>
              <a:off x="8487803" y="2949122"/>
              <a:ext cx="144521" cy="172925"/>
            </a:xfrm>
            <a:custGeom>
              <a:rect b="b" l="l" r="r" t="t"/>
              <a:pathLst>
                <a:path extrusionOk="0" h="4700" w="3928">
                  <a:moveTo>
                    <a:pt x="1058" y="1"/>
                  </a:moveTo>
                  <a:cubicBezTo>
                    <a:pt x="967" y="1"/>
                    <a:pt x="877" y="18"/>
                    <a:pt x="791" y="57"/>
                  </a:cubicBezTo>
                  <a:cubicBezTo>
                    <a:pt x="576" y="181"/>
                    <a:pt x="407" y="373"/>
                    <a:pt x="328" y="610"/>
                  </a:cubicBezTo>
                  <a:cubicBezTo>
                    <a:pt x="1" y="1366"/>
                    <a:pt x="46" y="2212"/>
                    <a:pt x="193" y="3002"/>
                  </a:cubicBezTo>
                  <a:cubicBezTo>
                    <a:pt x="305" y="3566"/>
                    <a:pt x="238" y="4514"/>
                    <a:pt x="982" y="4683"/>
                  </a:cubicBezTo>
                  <a:cubicBezTo>
                    <a:pt x="1029" y="4694"/>
                    <a:pt x="1076" y="4699"/>
                    <a:pt x="1122" y="4699"/>
                  </a:cubicBezTo>
                  <a:cubicBezTo>
                    <a:pt x="1464" y="4699"/>
                    <a:pt x="1783" y="4423"/>
                    <a:pt x="2032" y="4164"/>
                  </a:cubicBezTo>
                  <a:cubicBezTo>
                    <a:pt x="2743" y="3442"/>
                    <a:pt x="3454" y="2697"/>
                    <a:pt x="3804" y="1750"/>
                  </a:cubicBezTo>
                  <a:cubicBezTo>
                    <a:pt x="3871" y="1546"/>
                    <a:pt x="3928" y="1309"/>
                    <a:pt x="3837" y="1106"/>
                  </a:cubicBezTo>
                  <a:cubicBezTo>
                    <a:pt x="3718" y="889"/>
                    <a:pt x="3494" y="756"/>
                    <a:pt x="3247" y="756"/>
                  </a:cubicBezTo>
                  <a:cubicBezTo>
                    <a:pt x="3237" y="756"/>
                    <a:pt x="3227" y="756"/>
                    <a:pt x="3217" y="757"/>
                  </a:cubicBezTo>
                  <a:cubicBezTo>
                    <a:pt x="3206" y="756"/>
                    <a:pt x="3195" y="756"/>
                    <a:pt x="3184" y="756"/>
                  </a:cubicBezTo>
                  <a:cubicBezTo>
                    <a:pt x="2778" y="756"/>
                    <a:pt x="2387" y="958"/>
                    <a:pt x="2167" y="1309"/>
                  </a:cubicBezTo>
                  <a:cubicBezTo>
                    <a:pt x="2088" y="960"/>
                    <a:pt x="1975" y="610"/>
                    <a:pt x="1750" y="339"/>
                  </a:cubicBezTo>
                  <a:cubicBezTo>
                    <a:pt x="1575" y="139"/>
                    <a:pt x="1314" y="1"/>
                    <a:pt x="105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0" name="Google Shape;950;p26"/>
            <p:cNvSpPr/>
            <p:nvPr/>
          </p:nvSpPr>
          <p:spPr>
            <a:xfrm>
              <a:off x="8491151" y="2830797"/>
              <a:ext cx="49412" cy="249564"/>
            </a:xfrm>
            <a:custGeom>
              <a:rect b="b" l="l" r="r" t="t"/>
              <a:pathLst>
                <a:path extrusionOk="0" h="6783" w="1343">
                  <a:moveTo>
                    <a:pt x="1343" y="1"/>
                  </a:moveTo>
                  <a:lnTo>
                    <a:pt x="1343" y="1"/>
                  </a:lnTo>
                  <a:cubicBezTo>
                    <a:pt x="1298" y="57"/>
                    <a:pt x="1241" y="125"/>
                    <a:pt x="1185" y="181"/>
                  </a:cubicBezTo>
                  <a:cubicBezTo>
                    <a:pt x="722" y="903"/>
                    <a:pt x="384" y="1716"/>
                    <a:pt x="203" y="2551"/>
                  </a:cubicBezTo>
                  <a:cubicBezTo>
                    <a:pt x="56" y="3205"/>
                    <a:pt x="0" y="3882"/>
                    <a:pt x="34" y="4559"/>
                  </a:cubicBezTo>
                  <a:cubicBezTo>
                    <a:pt x="68" y="5315"/>
                    <a:pt x="192" y="6060"/>
                    <a:pt x="418" y="6782"/>
                  </a:cubicBezTo>
                  <a:lnTo>
                    <a:pt x="440" y="6782"/>
                  </a:lnTo>
                  <a:cubicBezTo>
                    <a:pt x="203" y="6015"/>
                    <a:pt x="79" y="5225"/>
                    <a:pt x="56" y="4424"/>
                  </a:cubicBezTo>
                  <a:cubicBezTo>
                    <a:pt x="34" y="3792"/>
                    <a:pt x="102" y="3171"/>
                    <a:pt x="226" y="2562"/>
                  </a:cubicBezTo>
                  <a:cubicBezTo>
                    <a:pt x="429" y="1648"/>
                    <a:pt x="812" y="779"/>
                    <a:pt x="1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1" name="Google Shape;951;p26"/>
            <p:cNvSpPr/>
            <p:nvPr/>
          </p:nvSpPr>
          <p:spPr>
            <a:xfrm>
              <a:off x="8504434" y="2802577"/>
              <a:ext cx="72665" cy="293567"/>
            </a:xfrm>
            <a:custGeom>
              <a:rect b="b" l="l" r="r" t="t"/>
              <a:pathLst>
                <a:path extrusionOk="0" h="7979" w="1975">
                  <a:moveTo>
                    <a:pt x="1975" y="0"/>
                  </a:moveTo>
                  <a:lnTo>
                    <a:pt x="1918" y="23"/>
                  </a:lnTo>
                  <a:cubicBezTo>
                    <a:pt x="925" y="1162"/>
                    <a:pt x="305" y="2573"/>
                    <a:pt x="136" y="4074"/>
                  </a:cubicBezTo>
                  <a:cubicBezTo>
                    <a:pt x="124" y="4108"/>
                    <a:pt x="124" y="4153"/>
                    <a:pt x="124" y="4198"/>
                  </a:cubicBezTo>
                  <a:cubicBezTo>
                    <a:pt x="0" y="5462"/>
                    <a:pt x="192" y="6748"/>
                    <a:pt x="384" y="7978"/>
                  </a:cubicBezTo>
                  <a:lnTo>
                    <a:pt x="406" y="7978"/>
                  </a:lnTo>
                  <a:cubicBezTo>
                    <a:pt x="226" y="6737"/>
                    <a:pt x="23" y="5450"/>
                    <a:pt x="158" y="4164"/>
                  </a:cubicBezTo>
                  <a:lnTo>
                    <a:pt x="169" y="4074"/>
                  </a:lnTo>
                  <a:cubicBezTo>
                    <a:pt x="339" y="2562"/>
                    <a:pt x="971" y="1140"/>
                    <a:pt x="19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2" name="Google Shape;952;p26"/>
            <p:cNvSpPr/>
            <p:nvPr/>
          </p:nvSpPr>
          <p:spPr>
            <a:xfrm>
              <a:off x="8523529" y="2800921"/>
              <a:ext cx="59383" cy="311816"/>
            </a:xfrm>
            <a:custGeom>
              <a:rect b="b" l="l" r="r" t="t"/>
              <a:pathLst>
                <a:path extrusionOk="0" h="8475" w="1614">
                  <a:moveTo>
                    <a:pt x="1614" y="0"/>
                  </a:moveTo>
                  <a:lnTo>
                    <a:pt x="1580" y="11"/>
                  </a:lnTo>
                  <a:cubicBezTo>
                    <a:pt x="858" y="1343"/>
                    <a:pt x="576" y="2900"/>
                    <a:pt x="418" y="3995"/>
                  </a:cubicBezTo>
                  <a:lnTo>
                    <a:pt x="406" y="4096"/>
                  </a:lnTo>
                  <a:cubicBezTo>
                    <a:pt x="305" y="4886"/>
                    <a:pt x="237" y="5676"/>
                    <a:pt x="181" y="6455"/>
                  </a:cubicBezTo>
                  <a:cubicBezTo>
                    <a:pt x="136" y="7109"/>
                    <a:pt x="79" y="7797"/>
                    <a:pt x="0" y="8474"/>
                  </a:cubicBezTo>
                  <a:lnTo>
                    <a:pt x="34" y="8474"/>
                  </a:lnTo>
                  <a:cubicBezTo>
                    <a:pt x="113" y="7797"/>
                    <a:pt x="158" y="7109"/>
                    <a:pt x="215" y="6455"/>
                  </a:cubicBezTo>
                  <a:cubicBezTo>
                    <a:pt x="271" y="5687"/>
                    <a:pt x="339" y="4886"/>
                    <a:pt x="440" y="4107"/>
                  </a:cubicBezTo>
                  <a:cubicBezTo>
                    <a:pt x="440" y="4074"/>
                    <a:pt x="452" y="4029"/>
                    <a:pt x="452" y="3995"/>
                  </a:cubicBezTo>
                  <a:cubicBezTo>
                    <a:pt x="598" y="2900"/>
                    <a:pt x="892" y="1332"/>
                    <a:pt x="16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3" name="Google Shape;953;p26"/>
            <p:cNvSpPr/>
            <p:nvPr/>
          </p:nvSpPr>
          <p:spPr>
            <a:xfrm>
              <a:off x="8525994" y="2798015"/>
              <a:ext cx="89737" cy="323848"/>
            </a:xfrm>
            <a:custGeom>
              <a:rect b="b" l="l" r="r" t="t"/>
              <a:pathLst>
                <a:path extrusionOk="0" h="8802" w="2439">
                  <a:moveTo>
                    <a:pt x="1976" y="0"/>
                  </a:moveTo>
                  <a:lnTo>
                    <a:pt x="1976" y="23"/>
                  </a:lnTo>
                  <a:cubicBezTo>
                    <a:pt x="1637" y="1275"/>
                    <a:pt x="1400" y="2584"/>
                    <a:pt x="1163" y="3837"/>
                  </a:cubicBezTo>
                  <a:cubicBezTo>
                    <a:pt x="1107" y="4186"/>
                    <a:pt x="1039" y="4525"/>
                    <a:pt x="971" y="4875"/>
                  </a:cubicBezTo>
                  <a:cubicBezTo>
                    <a:pt x="734" y="6206"/>
                    <a:pt x="418" y="7515"/>
                    <a:pt x="1" y="8790"/>
                  </a:cubicBezTo>
                  <a:lnTo>
                    <a:pt x="35" y="8802"/>
                  </a:lnTo>
                  <a:cubicBezTo>
                    <a:pt x="599" y="7606"/>
                    <a:pt x="1062" y="6364"/>
                    <a:pt x="1434" y="5101"/>
                  </a:cubicBezTo>
                  <a:cubicBezTo>
                    <a:pt x="1897" y="3476"/>
                    <a:pt x="2235" y="1817"/>
                    <a:pt x="2438" y="147"/>
                  </a:cubicBezTo>
                  <a:lnTo>
                    <a:pt x="2416" y="135"/>
                  </a:lnTo>
                  <a:cubicBezTo>
                    <a:pt x="2213" y="1828"/>
                    <a:pt x="1863" y="3498"/>
                    <a:pt x="1389" y="5134"/>
                  </a:cubicBezTo>
                  <a:cubicBezTo>
                    <a:pt x="1050" y="6308"/>
                    <a:pt x="622" y="7459"/>
                    <a:pt x="102" y="8576"/>
                  </a:cubicBezTo>
                  <a:cubicBezTo>
                    <a:pt x="475" y="7380"/>
                    <a:pt x="768" y="6161"/>
                    <a:pt x="983" y="4931"/>
                  </a:cubicBezTo>
                  <a:cubicBezTo>
                    <a:pt x="1062" y="4570"/>
                    <a:pt x="1129" y="4209"/>
                    <a:pt x="1186" y="3848"/>
                  </a:cubicBezTo>
                  <a:cubicBezTo>
                    <a:pt x="1423" y="2584"/>
                    <a:pt x="1660" y="1286"/>
                    <a:pt x="2009" y="34"/>
                  </a:cubicBezTo>
                  <a:lnTo>
                    <a:pt x="2009" y="11"/>
                  </a:lnTo>
                  <a:lnTo>
                    <a:pt x="197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4" name="Google Shape;954;p26"/>
            <p:cNvSpPr/>
            <p:nvPr/>
          </p:nvSpPr>
          <p:spPr>
            <a:xfrm>
              <a:off x="8535560" y="2819575"/>
              <a:ext cx="134145" cy="305194"/>
            </a:xfrm>
            <a:custGeom>
              <a:rect b="b" l="l" r="r" t="t"/>
              <a:pathLst>
                <a:path extrusionOk="0" h="8295" w="3646">
                  <a:moveTo>
                    <a:pt x="2697" y="1"/>
                  </a:moveTo>
                  <a:lnTo>
                    <a:pt x="2697" y="1"/>
                  </a:lnTo>
                  <a:cubicBezTo>
                    <a:pt x="2720" y="1095"/>
                    <a:pt x="2596" y="2179"/>
                    <a:pt x="2302" y="3239"/>
                  </a:cubicBezTo>
                  <a:cubicBezTo>
                    <a:pt x="2212" y="3578"/>
                    <a:pt x="2111" y="3928"/>
                    <a:pt x="1975" y="4278"/>
                  </a:cubicBezTo>
                  <a:cubicBezTo>
                    <a:pt x="1671" y="5146"/>
                    <a:pt x="1309" y="5993"/>
                    <a:pt x="881" y="6816"/>
                  </a:cubicBezTo>
                  <a:cubicBezTo>
                    <a:pt x="655" y="7290"/>
                    <a:pt x="384" y="7742"/>
                    <a:pt x="79" y="8171"/>
                  </a:cubicBezTo>
                  <a:cubicBezTo>
                    <a:pt x="57" y="8204"/>
                    <a:pt x="34" y="8238"/>
                    <a:pt x="0" y="8272"/>
                  </a:cubicBezTo>
                  <a:lnTo>
                    <a:pt x="23" y="8295"/>
                  </a:lnTo>
                  <a:lnTo>
                    <a:pt x="57" y="8261"/>
                  </a:lnTo>
                  <a:lnTo>
                    <a:pt x="249" y="8080"/>
                  </a:lnTo>
                  <a:cubicBezTo>
                    <a:pt x="1140" y="7257"/>
                    <a:pt x="1885" y="6286"/>
                    <a:pt x="2460" y="5214"/>
                  </a:cubicBezTo>
                  <a:lnTo>
                    <a:pt x="2585" y="4977"/>
                  </a:lnTo>
                  <a:cubicBezTo>
                    <a:pt x="2991" y="4142"/>
                    <a:pt x="3341" y="3285"/>
                    <a:pt x="3645" y="2404"/>
                  </a:cubicBezTo>
                  <a:cubicBezTo>
                    <a:pt x="3645" y="2393"/>
                    <a:pt x="3634" y="2371"/>
                    <a:pt x="3634" y="2359"/>
                  </a:cubicBezTo>
                  <a:cubicBezTo>
                    <a:pt x="3329" y="3217"/>
                    <a:pt x="2979" y="4063"/>
                    <a:pt x="2585" y="4887"/>
                  </a:cubicBezTo>
                  <a:cubicBezTo>
                    <a:pt x="2528" y="5000"/>
                    <a:pt x="2483" y="5101"/>
                    <a:pt x="2427" y="5203"/>
                  </a:cubicBezTo>
                  <a:cubicBezTo>
                    <a:pt x="1840" y="6297"/>
                    <a:pt x="1072" y="7290"/>
                    <a:pt x="147" y="8125"/>
                  </a:cubicBezTo>
                  <a:lnTo>
                    <a:pt x="125" y="8159"/>
                  </a:lnTo>
                  <a:cubicBezTo>
                    <a:pt x="125" y="8148"/>
                    <a:pt x="136" y="8148"/>
                    <a:pt x="136" y="8137"/>
                  </a:cubicBezTo>
                  <a:cubicBezTo>
                    <a:pt x="429" y="7719"/>
                    <a:pt x="689" y="7279"/>
                    <a:pt x="914" y="6816"/>
                  </a:cubicBezTo>
                  <a:cubicBezTo>
                    <a:pt x="1332" y="5993"/>
                    <a:pt x="1704" y="5146"/>
                    <a:pt x="2009" y="4278"/>
                  </a:cubicBezTo>
                  <a:cubicBezTo>
                    <a:pt x="2133" y="3928"/>
                    <a:pt x="2235" y="3578"/>
                    <a:pt x="2325" y="3251"/>
                  </a:cubicBezTo>
                  <a:cubicBezTo>
                    <a:pt x="2618" y="2201"/>
                    <a:pt x="2754" y="1118"/>
                    <a:pt x="2720" y="35"/>
                  </a:cubicBezTo>
                  <a:lnTo>
                    <a:pt x="269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5" name="Google Shape;955;p26"/>
            <p:cNvSpPr/>
            <p:nvPr/>
          </p:nvSpPr>
          <p:spPr>
            <a:xfrm>
              <a:off x="8539718" y="2941248"/>
              <a:ext cx="136206" cy="184367"/>
            </a:xfrm>
            <a:custGeom>
              <a:rect b="b" l="l" r="r" t="t"/>
              <a:pathLst>
                <a:path extrusionOk="0" h="5011" w="3702">
                  <a:moveTo>
                    <a:pt x="3702" y="0"/>
                  </a:moveTo>
                  <a:cubicBezTo>
                    <a:pt x="3002" y="1975"/>
                    <a:pt x="1727" y="3690"/>
                    <a:pt x="45" y="4943"/>
                  </a:cubicBezTo>
                  <a:lnTo>
                    <a:pt x="0" y="4976"/>
                  </a:lnTo>
                  <a:lnTo>
                    <a:pt x="23" y="5010"/>
                  </a:lnTo>
                  <a:lnTo>
                    <a:pt x="124" y="4931"/>
                  </a:lnTo>
                  <a:cubicBezTo>
                    <a:pt x="1761" y="3679"/>
                    <a:pt x="3002" y="1997"/>
                    <a:pt x="3702" y="68"/>
                  </a:cubicBezTo>
                  <a:lnTo>
                    <a:pt x="370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6" name="Google Shape;956;p26"/>
            <p:cNvSpPr/>
            <p:nvPr/>
          </p:nvSpPr>
          <p:spPr>
            <a:xfrm>
              <a:off x="8418486" y="3043642"/>
              <a:ext cx="208025" cy="228114"/>
            </a:xfrm>
            <a:custGeom>
              <a:rect b="b" l="l" r="r" t="t"/>
              <a:pathLst>
                <a:path extrusionOk="0" h="6200" w="5654">
                  <a:moveTo>
                    <a:pt x="672" y="1"/>
                  </a:moveTo>
                  <a:cubicBezTo>
                    <a:pt x="580" y="1"/>
                    <a:pt x="491" y="19"/>
                    <a:pt x="407" y="61"/>
                  </a:cubicBezTo>
                  <a:cubicBezTo>
                    <a:pt x="0" y="264"/>
                    <a:pt x="0" y="884"/>
                    <a:pt x="147" y="1246"/>
                  </a:cubicBezTo>
                  <a:cubicBezTo>
                    <a:pt x="328" y="1686"/>
                    <a:pt x="677" y="2002"/>
                    <a:pt x="1027" y="2318"/>
                  </a:cubicBezTo>
                  <a:cubicBezTo>
                    <a:pt x="1253" y="2509"/>
                    <a:pt x="1479" y="2712"/>
                    <a:pt x="1715" y="2916"/>
                  </a:cubicBezTo>
                  <a:lnTo>
                    <a:pt x="1761" y="2949"/>
                  </a:lnTo>
                  <a:cubicBezTo>
                    <a:pt x="1851" y="3040"/>
                    <a:pt x="1952" y="3119"/>
                    <a:pt x="2043" y="3198"/>
                  </a:cubicBezTo>
                  <a:lnTo>
                    <a:pt x="2088" y="3243"/>
                  </a:lnTo>
                  <a:lnTo>
                    <a:pt x="2325" y="3457"/>
                  </a:lnTo>
                  <a:lnTo>
                    <a:pt x="2381" y="3491"/>
                  </a:lnTo>
                  <a:lnTo>
                    <a:pt x="3498" y="4484"/>
                  </a:lnTo>
                  <a:lnTo>
                    <a:pt x="3544" y="4518"/>
                  </a:lnTo>
                  <a:lnTo>
                    <a:pt x="3826" y="4766"/>
                  </a:lnTo>
                  <a:lnTo>
                    <a:pt x="3871" y="4811"/>
                  </a:lnTo>
                  <a:cubicBezTo>
                    <a:pt x="4379" y="5251"/>
                    <a:pt x="4886" y="5703"/>
                    <a:pt x="5383" y="6143"/>
                  </a:cubicBezTo>
                  <a:cubicBezTo>
                    <a:pt x="5417" y="6168"/>
                    <a:pt x="5457" y="6200"/>
                    <a:pt x="5494" y="6200"/>
                  </a:cubicBezTo>
                  <a:cubicBezTo>
                    <a:pt x="5506" y="6200"/>
                    <a:pt x="5518" y="6196"/>
                    <a:pt x="5530" y="6188"/>
                  </a:cubicBezTo>
                  <a:cubicBezTo>
                    <a:pt x="5552" y="6165"/>
                    <a:pt x="5575" y="6143"/>
                    <a:pt x="5575" y="6109"/>
                  </a:cubicBezTo>
                  <a:cubicBezTo>
                    <a:pt x="5654" y="5748"/>
                    <a:pt x="5541" y="5364"/>
                    <a:pt x="5405" y="5026"/>
                  </a:cubicBezTo>
                  <a:cubicBezTo>
                    <a:pt x="5225" y="4586"/>
                    <a:pt x="5022" y="4168"/>
                    <a:pt x="4774" y="3762"/>
                  </a:cubicBezTo>
                  <a:cubicBezTo>
                    <a:pt x="4762" y="3751"/>
                    <a:pt x="4751" y="3728"/>
                    <a:pt x="4740" y="3705"/>
                  </a:cubicBezTo>
                  <a:cubicBezTo>
                    <a:pt x="4661" y="3581"/>
                    <a:pt x="4582" y="3457"/>
                    <a:pt x="4491" y="3344"/>
                  </a:cubicBezTo>
                  <a:cubicBezTo>
                    <a:pt x="4491" y="3333"/>
                    <a:pt x="4480" y="3322"/>
                    <a:pt x="4469" y="3311"/>
                  </a:cubicBezTo>
                  <a:cubicBezTo>
                    <a:pt x="4458" y="3288"/>
                    <a:pt x="4446" y="3277"/>
                    <a:pt x="4435" y="3254"/>
                  </a:cubicBezTo>
                  <a:cubicBezTo>
                    <a:pt x="4198" y="2938"/>
                    <a:pt x="3950" y="2633"/>
                    <a:pt x="3690" y="2340"/>
                  </a:cubicBezTo>
                  <a:lnTo>
                    <a:pt x="3521" y="2137"/>
                  </a:lnTo>
                  <a:lnTo>
                    <a:pt x="3476" y="2092"/>
                  </a:lnTo>
                  <a:cubicBezTo>
                    <a:pt x="3386" y="1979"/>
                    <a:pt x="3295" y="1877"/>
                    <a:pt x="3194" y="1765"/>
                  </a:cubicBezTo>
                  <a:lnTo>
                    <a:pt x="3160" y="1719"/>
                  </a:lnTo>
                  <a:cubicBezTo>
                    <a:pt x="3070" y="1618"/>
                    <a:pt x="2979" y="1528"/>
                    <a:pt x="2889" y="1437"/>
                  </a:cubicBezTo>
                  <a:lnTo>
                    <a:pt x="2844" y="1392"/>
                  </a:lnTo>
                  <a:cubicBezTo>
                    <a:pt x="2472" y="997"/>
                    <a:pt x="2054" y="659"/>
                    <a:pt x="1591" y="365"/>
                  </a:cubicBezTo>
                  <a:cubicBezTo>
                    <a:pt x="1354" y="224"/>
                    <a:pt x="999" y="1"/>
                    <a:pt x="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7" name="Google Shape;957;p26"/>
            <p:cNvSpPr/>
            <p:nvPr/>
          </p:nvSpPr>
          <p:spPr>
            <a:xfrm>
              <a:off x="8481585" y="3095261"/>
              <a:ext cx="43636" cy="57323"/>
            </a:xfrm>
            <a:custGeom>
              <a:rect b="b" l="l" r="r" t="t"/>
              <a:pathLst>
                <a:path extrusionOk="0" h="1558" w="1186">
                  <a:moveTo>
                    <a:pt x="1140" y="1"/>
                  </a:moveTo>
                  <a:cubicBezTo>
                    <a:pt x="971" y="497"/>
                    <a:pt x="678" y="948"/>
                    <a:pt x="294" y="1309"/>
                  </a:cubicBezTo>
                  <a:cubicBezTo>
                    <a:pt x="215" y="1400"/>
                    <a:pt x="113" y="1467"/>
                    <a:pt x="0" y="1513"/>
                  </a:cubicBezTo>
                  <a:lnTo>
                    <a:pt x="57" y="1558"/>
                  </a:lnTo>
                  <a:cubicBezTo>
                    <a:pt x="158" y="1501"/>
                    <a:pt x="249" y="1434"/>
                    <a:pt x="339" y="1355"/>
                  </a:cubicBezTo>
                  <a:cubicBezTo>
                    <a:pt x="711" y="994"/>
                    <a:pt x="1005" y="542"/>
                    <a:pt x="1185" y="46"/>
                  </a:cubicBezTo>
                  <a:lnTo>
                    <a:pt x="11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8" name="Google Shape;958;p26"/>
            <p:cNvSpPr/>
            <p:nvPr/>
          </p:nvSpPr>
          <p:spPr>
            <a:xfrm>
              <a:off x="8493617" y="3106888"/>
              <a:ext cx="42385" cy="56072"/>
            </a:xfrm>
            <a:custGeom>
              <a:rect b="b" l="l" r="r" t="t"/>
              <a:pathLst>
                <a:path extrusionOk="0" h="1524" w="1152">
                  <a:moveTo>
                    <a:pt x="1118" y="0"/>
                  </a:moveTo>
                  <a:cubicBezTo>
                    <a:pt x="926" y="429"/>
                    <a:pt x="678" y="824"/>
                    <a:pt x="362" y="1174"/>
                  </a:cubicBezTo>
                  <a:cubicBezTo>
                    <a:pt x="260" y="1298"/>
                    <a:pt x="136" y="1400"/>
                    <a:pt x="1" y="1479"/>
                  </a:cubicBezTo>
                  <a:lnTo>
                    <a:pt x="46" y="1524"/>
                  </a:lnTo>
                  <a:cubicBezTo>
                    <a:pt x="181" y="1434"/>
                    <a:pt x="305" y="1332"/>
                    <a:pt x="407" y="1219"/>
                  </a:cubicBezTo>
                  <a:cubicBezTo>
                    <a:pt x="723" y="869"/>
                    <a:pt x="971" y="474"/>
                    <a:pt x="1152" y="46"/>
                  </a:cubicBezTo>
                  <a:lnTo>
                    <a:pt x="1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9" name="Google Shape;959;p26"/>
            <p:cNvSpPr/>
            <p:nvPr/>
          </p:nvSpPr>
          <p:spPr>
            <a:xfrm>
              <a:off x="8503992" y="3120170"/>
              <a:ext cx="44041" cy="52356"/>
            </a:xfrm>
            <a:custGeom>
              <a:rect b="b" l="l" r="r" t="t"/>
              <a:pathLst>
                <a:path extrusionOk="0" h="1423" w="1197">
                  <a:moveTo>
                    <a:pt x="1152" y="1"/>
                  </a:moveTo>
                  <a:cubicBezTo>
                    <a:pt x="926" y="429"/>
                    <a:pt x="633" y="813"/>
                    <a:pt x="294" y="1152"/>
                  </a:cubicBezTo>
                  <a:cubicBezTo>
                    <a:pt x="215" y="1242"/>
                    <a:pt x="114" y="1321"/>
                    <a:pt x="1" y="1377"/>
                  </a:cubicBezTo>
                  <a:lnTo>
                    <a:pt x="46" y="1422"/>
                  </a:lnTo>
                  <a:cubicBezTo>
                    <a:pt x="159" y="1355"/>
                    <a:pt x="249" y="1287"/>
                    <a:pt x="328" y="1197"/>
                  </a:cubicBezTo>
                  <a:cubicBezTo>
                    <a:pt x="667" y="858"/>
                    <a:pt x="960" y="475"/>
                    <a:pt x="1197" y="57"/>
                  </a:cubicBezTo>
                  <a:lnTo>
                    <a:pt x="11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0" name="Google Shape;960;p26"/>
            <p:cNvSpPr/>
            <p:nvPr/>
          </p:nvSpPr>
          <p:spPr>
            <a:xfrm>
              <a:off x="8547186" y="3163364"/>
              <a:ext cx="35726" cy="46506"/>
            </a:xfrm>
            <a:custGeom>
              <a:rect b="b" l="l" r="r" t="t"/>
              <a:pathLst>
                <a:path extrusionOk="0" h="1264" w="971">
                  <a:moveTo>
                    <a:pt x="937" y="0"/>
                  </a:moveTo>
                  <a:cubicBezTo>
                    <a:pt x="745" y="350"/>
                    <a:pt x="508" y="688"/>
                    <a:pt x="249" y="993"/>
                  </a:cubicBezTo>
                  <a:cubicBezTo>
                    <a:pt x="170" y="1083"/>
                    <a:pt x="91" y="1162"/>
                    <a:pt x="0" y="1230"/>
                  </a:cubicBezTo>
                  <a:lnTo>
                    <a:pt x="46" y="1264"/>
                  </a:lnTo>
                  <a:cubicBezTo>
                    <a:pt x="136" y="1196"/>
                    <a:pt x="215" y="1117"/>
                    <a:pt x="294" y="1027"/>
                  </a:cubicBezTo>
                  <a:cubicBezTo>
                    <a:pt x="553" y="722"/>
                    <a:pt x="779" y="395"/>
                    <a:pt x="971" y="57"/>
                  </a:cubicBezTo>
                  <a:cubicBezTo>
                    <a:pt x="960" y="34"/>
                    <a:pt x="948" y="23"/>
                    <a:pt x="9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1" name="Google Shape;961;p26"/>
            <p:cNvSpPr/>
            <p:nvPr/>
          </p:nvSpPr>
          <p:spPr>
            <a:xfrm>
              <a:off x="8559218" y="3179958"/>
              <a:ext cx="34916" cy="40729"/>
            </a:xfrm>
            <a:custGeom>
              <a:rect b="b" l="l" r="r" t="t"/>
              <a:pathLst>
                <a:path extrusionOk="0" h="1107" w="949">
                  <a:moveTo>
                    <a:pt x="915" y="0"/>
                  </a:moveTo>
                  <a:cubicBezTo>
                    <a:pt x="678" y="407"/>
                    <a:pt x="362" y="768"/>
                    <a:pt x="1" y="1061"/>
                  </a:cubicBezTo>
                  <a:lnTo>
                    <a:pt x="46" y="1106"/>
                  </a:lnTo>
                  <a:cubicBezTo>
                    <a:pt x="407" y="813"/>
                    <a:pt x="712" y="463"/>
                    <a:pt x="949" y="57"/>
                  </a:cubicBezTo>
                  <a:cubicBezTo>
                    <a:pt x="937" y="46"/>
                    <a:pt x="926" y="23"/>
                    <a:pt x="9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2" name="Google Shape;962;p26"/>
            <p:cNvSpPr/>
            <p:nvPr/>
          </p:nvSpPr>
          <p:spPr>
            <a:xfrm>
              <a:off x="8359508" y="2907951"/>
              <a:ext cx="82268" cy="149966"/>
            </a:xfrm>
            <a:custGeom>
              <a:rect b="b" l="l" r="r" t="t"/>
              <a:pathLst>
                <a:path extrusionOk="0" h="4076" w="2236">
                  <a:moveTo>
                    <a:pt x="157" y="0"/>
                  </a:moveTo>
                  <a:cubicBezTo>
                    <a:pt x="128" y="0"/>
                    <a:pt x="103" y="29"/>
                    <a:pt x="103" y="59"/>
                  </a:cubicBezTo>
                  <a:cubicBezTo>
                    <a:pt x="1" y="1266"/>
                    <a:pt x="385" y="2474"/>
                    <a:pt x="1175" y="3410"/>
                  </a:cubicBezTo>
                  <a:cubicBezTo>
                    <a:pt x="1490" y="3794"/>
                    <a:pt x="1806" y="4008"/>
                    <a:pt x="2134" y="4065"/>
                  </a:cubicBezTo>
                  <a:lnTo>
                    <a:pt x="2145" y="4065"/>
                  </a:lnTo>
                  <a:lnTo>
                    <a:pt x="2145" y="4076"/>
                  </a:lnTo>
                  <a:cubicBezTo>
                    <a:pt x="2224" y="4076"/>
                    <a:pt x="2235" y="3963"/>
                    <a:pt x="2156" y="3952"/>
                  </a:cubicBezTo>
                  <a:cubicBezTo>
                    <a:pt x="1852" y="3907"/>
                    <a:pt x="1569" y="3704"/>
                    <a:pt x="1265" y="3342"/>
                  </a:cubicBezTo>
                  <a:cubicBezTo>
                    <a:pt x="497" y="2428"/>
                    <a:pt x="125" y="1255"/>
                    <a:pt x="227" y="70"/>
                  </a:cubicBezTo>
                  <a:cubicBezTo>
                    <a:pt x="227" y="36"/>
                    <a:pt x="204" y="2"/>
                    <a:pt x="170" y="2"/>
                  </a:cubicBezTo>
                  <a:cubicBezTo>
                    <a:pt x="166" y="1"/>
                    <a:pt x="161" y="0"/>
                    <a:pt x="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3" name="Google Shape;963;p26"/>
            <p:cNvSpPr/>
            <p:nvPr/>
          </p:nvSpPr>
          <p:spPr>
            <a:xfrm>
              <a:off x="8317601" y="2947797"/>
              <a:ext cx="113358" cy="117184"/>
            </a:xfrm>
            <a:custGeom>
              <a:rect b="b" l="l" r="r" t="t"/>
              <a:pathLst>
                <a:path extrusionOk="0" h="3185" w="3081">
                  <a:moveTo>
                    <a:pt x="70" y="0"/>
                  </a:moveTo>
                  <a:cubicBezTo>
                    <a:pt x="66" y="0"/>
                    <a:pt x="61" y="1"/>
                    <a:pt x="57" y="3"/>
                  </a:cubicBezTo>
                  <a:cubicBezTo>
                    <a:pt x="23" y="3"/>
                    <a:pt x="0" y="25"/>
                    <a:pt x="0" y="59"/>
                  </a:cubicBezTo>
                  <a:cubicBezTo>
                    <a:pt x="45" y="747"/>
                    <a:pt x="271" y="1413"/>
                    <a:pt x="666" y="1989"/>
                  </a:cubicBezTo>
                  <a:cubicBezTo>
                    <a:pt x="790" y="2192"/>
                    <a:pt x="959" y="2384"/>
                    <a:pt x="1140" y="2542"/>
                  </a:cubicBezTo>
                  <a:cubicBezTo>
                    <a:pt x="1670" y="2982"/>
                    <a:pt x="2415" y="3095"/>
                    <a:pt x="3002" y="3185"/>
                  </a:cubicBezTo>
                  <a:lnTo>
                    <a:pt x="3013" y="3185"/>
                  </a:lnTo>
                  <a:cubicBezTo>
                    <a:pt x="3081" y="3185"/>
                    <a:pt x="3081" y="3083"/>
                    <a:pt x="3024" y="3072"/>
                  </a:cubicBezTo>
                  <a:cubicBezTo>
                    <a:pt x="2438" y="2982"/>
                    <a:pt x="1715" y="2880"/>
                    <a:pt x="1219" y="2451"/>
                  </a:cubicBezTo>
                  <a:cubicBezTo>
                    <a:pt x="1038" y="2305"/>
                    <a:pt x="880" y="2124"/>
                    <a:pt x="756" y="1921"/>
                  </a:cubicBezTo>
                  <a:cubicBezTo>
                    <a:pt x="384" y="1368"/>
                    <a:pt x="158" y="725"/>
                    <a:pt x="124" y="59"/>
                  </a:cubicBezTo>
                  <a:cubicBezTo>
                    <a:pt x="124" y="30"/>
                    <a:pt x="99" y="0"/>
                    <a:pt x="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alendar &amp; Weather: Personal Organizer for Elementary by Slidesgo">
  <a:themeElements>
    <a:clrScheme name="Simple Light">
      <a:dk1>
        <a:srgbClr val="462B4B"/>
      </a:dk1>
      <a:lt1>
        <a:srgbClr val="FFFDF8"/>
      </a:lt1>
      <a:dk2>
        <a:srgbClr val="96C789"/>
      </a:dk2>
      <a:lt2>
        <a:srgbClr val="9A74EA"/>
      </a:lt2>
      <a:accent1>
        <a:srgbClr val="9DC2FF"/>
      </a:accent1>
      <a:accent2>
        <a:srgbClr val="DB6562"/>
      </a:accent2>
      <a:accent3>
        <a:srgbClr val="FFA5C8"/>
      </a:accent3>
      <a:accent4>
        <a:srgbClr val="FFC365"/>
      </a:accent4>
      <a:accent5>
        <a:srgbClr val="F7DFDF"/>
      </a:accent5>
      <a:accent6>
        <a:srgbClr val="473E69"/>
      </a:accent6>
      <a:hlink>
        <a:srgbClr val="FFFDF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