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6"/>
  </p:notesMasterIdLst>
  <p:sldIdLst>
    <p:sldId id="256" r:id="rId2"/>
    <p:sldId id="269" r:id="rId3"/>
    <p:sldId id="276" r:id="rId4"/>
    <p:sldId id="277" r:id="rId5"/>
  </p:sldIdLst>
  <p:sldSz cx="12192000" cy="6858000"/>
  <p:notesSz cx="6858000" cy="9144000"/>
  <p:embeddedFontLst>
    <p:embeddedFont>
      <p:font typeface="Abril Fatface" panose="02000503000000020003" pitchFamily="2" charset="0"/>
      <p:regular r:id="rId7"/>
    </p:embeddedFont>
    <p:embeddedFont>
      <p:font typeface="Barlow Condensed" panose="00000506000000000000" pitchFamily="2"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Century Gothic" panose="020B0502020202020204" pitchFamily="34" charset="0"/>
      <p:regular r:id="rId16"/>
      <p:bold r:id="rId17"/>
      <p:italic r:id="rId18"/>
      <p:boldItalic r:id="rId19"/>
    </p:embeddedFont>
    <p:embeddedFont>
      <p:font typeface="Passion One" panose="020B0604020202020204" charset="0"/>
      <p:regular r:id="rId20"/>
      <p:bold r:id="rId21"/>
    </p:embeddedFont>
    <p:embeddedFont>
      <p:font typeface="Thasadith" panose="020B0604020202020204" charset="-34"/>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99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5.fntdata"/><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7"/>
        <p:cNvGrpSpPr/>
        <p:nvPr/>
      </p:nvGrpSpPr>
      <p:grpSpPr>
        <a:xfrm>
          <a:off x="0" y="0"/>
          <a:ext cx="0" cy="0"/>
          <a:chOff x="0" y="0"/>
          <a:chExt cx="0" cy="0"/>
        </a:xfrm>
      </p:grpSpPr>
      <p:sp>
        <p:nvSpPr>
          <p:cNvPr id="1518" name="Google Shape;1518;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9" name="Google Shape;1519;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8306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4" name="Google Shape;1724;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750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sp>
        <p:nvSpPr>
          <p:cNvPr id="11" name="Google Shape;11;p2"/>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txBox="1">
            <a:spLocks noGrp="1"/>
          </p:cNvSpPr>
          <p:nvPr>
            <p:ph type="title"/>
          </p:nvPr>
        </p:nvSpPr>
        <p:spPr>
          <a:xfrm>
            <a:off x="5897225" y="832950"/>
            <a:ext cx="5879100" cy="5165700"/>
          </a:xfrm>
          <a:prstGeom prst="rect">
            <a:avLst/>
          </a:prstGeom>
          <a:effectLst>
            <a:outerShdw dist="38100" dir="19980000" algn="bl" rotWithShape="0">
              <a:schemeClr val="accent4"/>
            </a:outerShdw>
          </a:effectLst>
        </p:spPr>
        <p:txBody>
          <a:bodyPr spcFirstLastPara="1" wrap="square" lIns="121900" tIns="121900" rIns="121900" bIns="121900" anchor="ctr" anchorCtr="0">
            <a:noAutofit/>
          </a:bodyPr>
          <a:lstStyle>
            <a:lvl1pPr lvl="0">
              <a:lnSpc>
                <a:spcPct val="60000"/>
              </a:lnSpc>
              <a:spcBef>
                <a:spcPts val="0"/>
              </a:spcBef>
              <a:spcAft>
                <a:spcPts val="0"/>
              </a:spcAft>
              <a:buSzPts val="8000"/>
              <a:buNone/>
              <a:defRPr sz="8000"/>
            </a:lvl1pPr>
            <a:lvl2pPr lvl="1">
              <a:lnSpc>
                <a:spcPct val="60000"/>
              </a:lnSpc>
              <a:spcBef>
                <a:spcPts val="0"/>
              </a:spcBef>
              <a:spcAft>
                <a:spcPts val="0"/>
              </a:spcAft>
              <a:buSzPts val="8000"/>
              <a:buNone/>
              <a:defRPr sz="8000"/>
            </a:lvl2pPr>
            <a:lvl3pPr lvl="2">
              <a:lnSpc>
                <a:spcPct val="60000"/>
              </a:lnSpc>
              <a:spcBef>
                <a:spcPts val="0"/>
              </a:spcBef>
              <a:spcAft>
                <a:spcPts val="0"/>
              </a:spcAft>
              <a:buSzPts val="8000"/>
              <a:buNone/>
              <a:defRPr sz="8000"/>
            </a:lvl3pPr>
            <a:lvl4pPr lvl="3">
              <a:lnSpc>
                <a:spcPct val="60000"/>
              </a:lnSpc>
              <a:spcBef>
                <a:spcPts val="0"/>
              </a:spcBef>
              <a:spcAft>
                <a:spcPts val="0"/>
              </a:spcAft>
              <a:buSzPts val="8000"/>
              <a:buNone/>
              <a:defRPr sz="8000"/>
            </a:lvl4pPr>
            <a:lvl5pPr lvl="4">
              <a:lnSpc>
                <a:spcPct val="60000"/>
              </a:lnSpc>
              <a:spcBef>
                <a:spcPts val="0"/>
              </a:spcBef>
              <a:spcAft>
                <a:spcPts val="0"/>
              </a:spcAft>
              <a:buSzPts val="8000"/>
              <a:buNone/>
              <a:defRPr sz="8000"/>
            </a:lvl5pPr>
            <a:lvl6pPr lvl="5">
              <a:lnSpc>
                <a:spcPct val="60000"/>
              </a:lnSpc>
              <a:spcBef>
                <a:spcPts val="0"/>
              </a:spcBef>
              <a:spcAft>
                <a:spcPts val="0"/>
              </a:spcAft>
              <a:buSzPts val="8000"/>
              <a:buNone/>
              <a:defRPr sz="8000"/>
            </a:lvl6pPr>
            <a:lvl7pPr lvl="6">
              <a:lnSpc>
                <a:spcPct val="60000"/>
              </a:lnSpc>
              <a:spcBef>
                <a:spcPts val="0"/>
              </a:spcBef>
              <a:spcAft>
                <a:spcPts val="0"/>
              </a:spcAft>
              <a:buSzPts val="8000"/>
              <a:buNone/>
              <a:defRPr sz="8000"/>
            </a:lvl7pPr>
            <a:lvl8pPr lvl="7">
              <a:lnSpc>
                <a:spcPct val="60000"/>
              </a:lnSpc>
              <a:spcBef>
                <a:spcPts val="0"/>
              </a:spcBef>
              <a:spcAft>
                <a:spcPts val="0"/>
              </a:spcAft>
              <a:buSzPts val="8000"/>
              <a:buNone/>
              <a:defRPr sz="8000"/>
            </a:lvl8pPr>
            <a:lvl9pPr lvl="8">
              <a:lnSpc>
                <a:spcPct val="60000"/>
              </a:lnSpc>
              <a:spcBef>
                <a:spcPts val="0"/>
              </a:spcBef>
              <a:spcAft>
                <a:spcPts val="0"/>
              </a:spcAft>
              <a:buSzPts val="8000"/>
              <a:buNone/>
              <a:defRPr sz="8000"/>
            </a:lvl9pPr>
          </a:lstStyle>
          <a:p>
            <a:endParaRPr/>
          </a:p>
        </p:txBody>
      </p:sp>
      <p:sp>
        <p:nvSpPr>
          <p:cNvPr id="14" name="Google Shape;14;p2"/>
          <p:cNvSpPr txBox="1">
            <a:spLocks noGrp="1"/>
          </p:cNvSpPr>
          <p:nvPr>
            <p:ph type="subTitle" idx="1"/>
          </p:nvPr>
        </p:nvSpPr>
        <p:spPr>
          <a:xfrm>
            <a:off x="5933600" y="4853600"/>
            <a:ext cx="5879100" cy="1365600"/>
          </a:xfrm>
          <a:prstGeom prst="rect">
            <a:avLst/>
          </a:prstGeom>
        </p:spPr>
        <p:txBody>
          <a:bodyPr spcFirstLastPara="1" wrap="square" lIns="121900" tIns="121900" rIns="121900" bIns="121900" anchor="b" anchorCtr="0">
            <a:noAutofit/>
          </a:bodyPr>
          <a:lstStyle>
            <a:lvl1pPr lvl="0">
              <a:spcBef>
                <a:spcPts val="0"/>
              </a:spcBef>
              <a:spcAft>
                <a:spcPts val="0"/>
              </a:spcAft>
              <a:buSzPts val="1900"/>
              <a:buNone/>
              <a:defRPr/>
            </a:lvl1pPr>
            <a:lvl2pPr lvl="1">
              <a:spcBef>
                <a:spcPts val="210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a:endParaRPr/>
          </a:p>
        </p:txBody>
      </p:sp>
      <p:grpSp>
        <p:nvGrpSpPr>
          <p:cNvPr id="15" name="Google Shape;15;p2"/>
          <p:cNvGrpSpPr/>
          <p:nvPr/>
        </p:nvGrpSpPr>
        <p:grpSpPr>
          <a:xfrm>
            <a:off x="11509980" y="242351"/>
            <a:ext cx="439339" cy="1365706"/>
            <a:chOff x="11509980" y="242351"/>
            <a:chExt cx="439339" cy="1365706"/>
          </a:xfrm>
        </p:grpSpPr>
        <p:sp>
          <p:nvSpPr>
            <p:cNvPr id="16" name="Google Shape;16;p2"/>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2"/>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 name="Google Shape;40;p2"/>
          <p:cNvGrpSpPr/>
          <p:nvPr/>
        </p:nvGrpSpPr>
        <p:grpSpPr>
          <a:xfrm>
            <a:off x="257323" y="5204757"/>
            <a:ext cx="439340" cy="1365706"/>
            <a:chOff x="257323" y="5204757"/>
            <a:chExt cx="439340" cy="1365706"/>
          </a:xfrm>
        </p:grpSpPr>
        <p:sp>
          <p:nvSpPr>
            <p:cNvPr id="41" name="Google Shape;41;p2"/>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 name="Google Shape;65;p2"/>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2"/>
          <p:cNvSpPr/>
          <p:nvPr/>
        </p:nvSpPr>
        <p:spPr>
          <a:xfrm>
            <a:off x="11010430" y="6047184"/>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2"/>
          <p:cNvSpPr/>
          <p:nvPr/>
        </p:nvSpPr>
        <p:spPr>
          <a:xfrm>
            <a:off x="11010430" y="6259710"/>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9" name="Google Shape;69;p2"/>
          <p:cNvGrpSpPr/>
          <p:nvPr/>
        </p:nvGrpSpPr>
        <p:grpSpPr>
          <a:xfrm>
            <a:off x="388381" y="1290697"/>
            <a:ext cx="605700" cy="425068"/>
            <a:chOff x="693181" y="1290697"/>
            <a:chExt cx="605700" cy="425068"/>
          </a:xfrm>
        </p:grpSpPr>
        <p:sp>
          <p:nvSpPr>
            <p:cNvPr id="70" name="Google Shape;70;p2"/>
            <p:cNvSpPr/>
            <p:nvPr/>
          </p:nvSpPr>
          <p:spPr>
            <a:xfrm>
              <a:off x="693181" y="1290697"/>
              <a:ext cx="605700" cy="425068"/>
            </a:xfrm>
            <a:custGeom>
              <a:avLst/>
              <a:gdLst/>
              <a:ahLst/>
              <a:cxnLst/>
              <a:rect l="l" t="t" r="r" b="b"/>
              <a:pathLst>
                <a:path w="605700" h="425068" extrusionOk="0">
                  <a:moveTo>
                    <a:pt x="605697" y="33932"/>
                  </a:moveTo>
                  <a:lnTo>
                    <a:pt x="605697" y="313609"/>
                  </a:lnTo>
                  <a:cubicBezTo>
                    <a:pt x="605653" y="332326"/>
                    <a:pt x="590481" y="347498"/>
                    <a:pt x="571765" y="347542"/>
                  </a:cubicBezTo>
                  <a:lnTo>
                    <a:pt x="493898" y="347542"/>
                  </a:lnTo>
                  <a:lnTo>
                    <a:pt x="450767" y="416033"/>
                  </a:lnTo>
                  <a:cubicBezTo>
                    <a:pt x="445052" y="425079"/>
                    <a:pt x="433087" y="427785"/>
                    <a:pt x="424041" y="422078"/>
                  </a:cubicBezTo>
                  <a:cubicBezTo>
                    <a:pt x="421603" y="420534"/>
                    <a:pt x="419531" y="418471"/>
                    <a:pt x="417995" y="416033"/>
                  </a:cubicBezTo>
                  <a:lnTo>
                    <a:pt x="374865" y="347542"/>
                  </a:lnTo>
                  <a:lnTo>
                    <a:pt x="33929" y="347542"/>
                  </a:lnTo>
                  <a:cubicBezTo>
                    <a:pt x="15209" y="347498"/>
                    <a:pt x="46" y="332326"/>
                    <a:pt x="-3" y="313609"/>
                  </a:cubicBezTo>
                  <a:lnTo>
                    <a:pt x="-3" y="33932"/>
                  </a:lnTo>
                  <a:cubicBezTo>
                    <a:pt x="46" y="15215"/>
                    <a:pt x="15209" y="44"/>
                    <a:pt x="33929" y="-1"/>
                  </a:cubicBezTo>
                  <a:lnTo>
                    <a:pt x="571765" y="-1"/>
                  </a:lnTo>
                  <a:cubicBezTo>
                    <a:pt x="590481" y="44"/>
                    <a:pt x="605653" y="15215"/>
                    <a:pt x="605697" y="3393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1028911" y="1403092"/>
              <a:ext cx="96143" cy="130782"/>
            </a:xfrm>
            <a:custGeom>
              <a:avLst/>
              <a:gdLst/>
              <a:ahLst/>
              <a:cxnLst/>
              <a:rect l="l" t="t" r="r" b="b"/>
              <a:pathLst>
                <a:path w="96143" h="130782" extrusionOk="0">
                  <a:moveTo>
                    <a:pt x="11721" y="107363"/>
                  </a:moveTo>
                  <a:cubicBezTo>
                    <a:pt x="15999" y="107729"/>
                    <a:pt x="20303" y="107729"/>
                    <a:pt x="24580" y="107363"/>
                  </a:cubicBezTo>
                  <a:cubicBezTo>
                    <a:pt x="33438" y="106952"/>
                    <a:pt x="42047" y="104283"/>
                    <a:pt x="49583" y="99594"/>
                  </a:cubicBezTo>
                  <a:cubicBezTo>
                    <a:pt x="57602" y="94022"/>
                    <a:pt x="63299" y="85700"/>
                    <a:pt x="65567" y="76199"/>
                  </a:cubicBezTo>
                  <a:lnTo>
                    <a:pt x="64942" y="76199"/>
                  </a:lnTo>
                  <a:cubicBezTo>
                    <a:pt x="58102" y="82574"/>
                    <a:pt x="48913" y="85816"/>
                    <a:pt x="39582" y="85128"/>
                  </a:cubicBezTo>
                  <a:cubicBezTo>
                    <a:pt x="18535" y="85932"/>
                    <a:pt x="827" y="69528"/>
                    <a:pt x="23" y="48481"/>
                  </a:cubicBezTo>
                  <a:cubicBezTo>
                    <a:pt x="-12" y="47517"/>
                    <a:pt x="-12" y="46543"/>
                    <a:pt x="23" y="45570"/>
                  </a:cubicBezTo>
                  <a:cubicBezTo>
                    <a:pt x="300" y="20120"/>
                    <a:pt x="21160" y="-275"/>
                    <a:pt x="46601" y="2"/>
                  </a:cubicBezTo>
                  <a:cubicBezTo>
                    <a:pt x="47003" y="2"/>
                    <a:pt x="47395" y="11"/>
                    <a:pt x="47797" y="28"/>
                  </a:cubicBezTo>
                  <a:cubicBezTo>
                    <a:pt x="80391" y="28"/>
                    <a:pt x="95750" y="24942"/>
                    <a:pt x="95750" y="54589"/>
                  </a:cubicBezTo>
                  <a:cubicBezTo>
                    <a:pt x="99759" y="92352"/>
                    <a:pt x="72407" y="126214"/>
                    <a:pt x="34644" y="130232"/>
                  </a:cubicBezTo>
                  <a:cubicBezTo>
                    <a:pt x="31510" y="130563"/>
                    <a:pt x="28357" y="130679"/>
                    <a:pt x="25205" y="130581"/>
                  </a:cubicBezTo>
                  <a:cubicBezTo>
                    <a:pt x="20714" y="130848"/>
                    <a:pt x="16213" y="130848"/>
                    <a:pt x="11721" y="130581"/>
                  </a:cubicBezTo>
                  <a:close/>
                  <a:moveTo>
                    <a:pt x="29581" y="43873"/>
                  </a:moveTo>
                  <a:cubicBezTo>
                    <a:pt x="28250" y="53642"/>
                    <a:pt x="35090" y="62652"/>
                    <a:pt x="44868" y="63983"/>
                  </a:cubicBezTo>
                  <a:cubicBezTo>
                    <a:pt x="45717" y="64099"/>
                    <a:pt x="46583" y="64152"/>
                    <a:pt x="47440" y="64144"/>
                  </a:cubicBezTo>
                  <a:cubicBezTo>
                    <a:pt x="53986" y="64403"/>
                    <a:pt x="60183" y="61224"/>
                    <a:pt x="63781" y="55750"/>
                  </a:cubicBezTo>
                  <a:cubicBezTo>
                    <a:pt x="64987" y="53473"/>
                    <a:pt x="65541" y="50910"/>
                    <a:pt x="65389" y="48338"/>
                  </a:cubicBezTo>
                  <a:cubicBezTo>
                    <a:pt x="65389" y="34854"/>
                    <a:pt x="60299" y="21549"/>
                    <a:pt x="46815" y="21549"/>
                  </a:cubicBezTo>
                  <a:cubicBezTo>
                    <a:pt x="36903" y="21638"/>
                    <a:pt x="29491" y="30568"/>
                    <a:pt x="29670" y="4387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1137139" y="1403092"/>
              <a:ext cx="96143" cy="130782"/>
            </a:xfrm>
            <a:custGeom>
              <a:avLst/>
              <a:gdLst/>
              <a:ahLst/>
              <a:cxnLst/>
              <a:rect l="l" t="t" r="r" b="b"/>
              <a:pathLst>
                <a:path w="96143" h="130782" extrusionOk="0">
                  <a:moveTo>
                    <a:pt x="11721" y="107363"/>
                  </a:moveTo>
                  <a:cubicBezTo>
                    <a:pt x="15999" y="107729"/>
                    <a:pt x="20303" y="107729"/>
                    <a:pt x="24580" y="107363"/>
                  </a:cubicBezTo>
                  <a:cubicBezTo>
                    <a:pt x="33412" y="106952"/>
                    <a:pt x="41993" y="104283"/>
                    <a:pt x="49494" y="99594"/>
                  </a:cubicBezTo>
                  <a:cubicBezTo>
                    <a:pt x="57540" y="94049"/>
                    <a:pt x="63237" y="85709"/>
                    <a:pt x="65478" y="76199"/>
                  </a:cubicBezTo>
                  <a:lnTo>
                    <a:pt x="64942" y="76199"/>
                  </a:lnTo>
                  <a:cubicBezTo>
                    <a:pt x="58093" y="82566"/>
                    <a:pt x="48905" y="85807"/>
                    <a:pt x="39582" y="85128"/>
                  </a:cubicBezTo>
                  <a:cubicBezTo>
                    <a:pt x="18535" y="85932"/>
                    <a:pt x="827" y="69528"/>
                    <a:pt x="23" y="48481"/>
                  </a:cubicBezTo>
                  <a:cubicBezTo>
                    <a:pt x="-12" y="47517"/>
                    <a:pt x="-12" y="46543"/>
                    <a:pt x="23" y="45570"/>
                  </a:cubicBezTo>
                  <a:cubicBezTo>
                    <a:pt x="300" y="20120"/>
                    <a:pt x="21160" y="-275"/>
                    <a:pt x="46601" y="2"/>
                  </a:cubicBezTo>
                  <a:cubicBezTo>
                    <a:pt x="47003" y="2"/>
                    <a:pt x="47395" y="11"/>
                    <a:pt x="47797" y="28"/>
                  </a:cubicBezTo>
                  <a:cubicBezTo>
                    <a:pt x="80301" y="28"/>
                    <a:pt x="95750" y="24942"/>
                    <a:pt x="95750" y="54589"/>
                  </a:cubicBezTo>
                  <a:cubicBezTo>
                    <a:pt x="99759" y="92352"/>
                    <a:pt x="72408" y="126214"/>
                    <a:pt x="34644" y="130232"/>
                  </a:cubicBezTo>
                  <a:cubicBezTo>
                    <a:pt x="31510" y="130563"/>
                    <a:pt x="28357" y="130679"/>
                    <a:pt x="25205" y="130581"/>
                  </a:cubicBezTo>
                  <a:cubicBezTo>
                    <a:pt x="20714" y="130848"/>
                    <a:pt x="16213" y="130848"/>
                    <a:pt x="11721" y="130581"/>
                  </a:cubicBezTo>
                  <a:close/>
                  <a:moveTo>
                    <a:pt x="29581" y="43873"/>
                  </a:moveTo>
                  <a:cubicBezTo>
                    <a:pt x="28250" y="53642"/>
                    <a:pt x="35090" y="62652"/>
                    <a:pt x="44868" y="63983"/>
                  </a:cubicBezTo>
                  <a:cubicBezTo>
                    <a:pt x="45717" y="64099"/>
                    <a:pt x="46583" y="64152"/>
                    <a:pt x="47440" y="64144"/>
                  </a:cubicBezTo>
                  <a:cubicBezTo>
                    <a:pt x="53977" y="64385"/>
                    <a:pt x="60174" y="61206"/>
                    <a:pt x="63781" y="55750"/>
                  </a:cubicBezTo>
                  <a:cubicBezTo>
                    <a:pt x="64951" y="53464"/>
                    <a:pt x="65478" y="50901"/>
                    <a:pt x="65299" y="48338"/>
                  </a:cubicBezTo>
                  <a:cubicBezTo>
                    <a:pt x="65299" y="34854"/>
                    <a:pt x="60299" y="21549"/>
                    <a:pt x="46815" y="21549"/>
                  </a:cubicBezTo>
                  <a:cubicBezTo>
                    <a:pt x="36814" y="21638"/>
                    <a:pt x="29491" y="30568"/>
                    <a:pt x="29670" y="4387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765065" y="1388320"/>
              <a:ext cx="194657" cy="160176"/>
            </a:xfrm>
            <a:custGeom>
              <a:avLst/>
              <a:gdLst/>
              <a:ahLst/>
              <a:cxnLst/>
              <a:rect l="l" t="t" r="r" b="b"/>
              <a:pathLst>
                <a:path w="194657" h="160176" extrusionOk="0">
                  <a:moveTo>
                    <a:pt x="179930" y="84630"/>
                  </a:moveTo>
                  <a:lnTo>
                    <a:pt x="97152" y="160175"/>
                  </a:lnTo>
                  <a:lnTo>
                    <a:pt x="14374" y="84630"/>
                  </a:lnTo>
                  <a:cubicBezTo>
                    <a:pt x="-1968" y="67396"/>
                    <a:pt x="-4915" y="32481"/>
                    <a:pt x="8301" y="17032"/>
                  </a:cubicBezTo>
                  <a:cubicBezTo>
                    <a:pt x="38573" y="-18686"/>
                    <a:pt x="97598" y="5870"/>
                    <a:pt x="97598" y="52751"/>
                  </a:cubicBezTo>
                  <a:cubicBezTo>
                    <a:pt x="97598" y="6228"/>
                    <a:pt x="156177" y="-17972"/>
                    <a:pt x="186449" y="17032"/>
                  </a:cubicBezTo>
                  <a:cubicBezTo>
                    <a:pt x="199575" y="32481"/>
                    <a:pt x="196628" y="67396"/>
                    <a:pt x="179930" y="8463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4" name="Google Shape;74;p2"/>
          <p:cNvGrpSpPr/>
          <p:nvPr/>
        </p:nvGrpSpPr>
        <p:grpSpPr>
          <a:xfrm>
            <a:off x="4563746" y="6259701"/>
            <a:ext cx="605700" cy="425154"/>
            <a:chOff x="5791676" y="4623524"/>
            <a:chExt cx="605700" cy="425154"/>
          </a:xfrm>
        </p:grpSpPr>
        <p:sp>
          <p:nvSpPr>
            <p:cNvPr id="75" name="Google Shape;75;p2"/>
            <p:cNvSpPr/>
            <p:nvPr/>
          </p:nvSpPr>
          <p:spPr>
            <a:xfrm>
              <a:off x="5791676" y="4623524"/>
              <a:ext cx="605700" cy="425154"/>
            </a:xfrm>
            <a:custGeom>
              <a:avLst/>
              <a:gdLst/>
              <a:ahLst/>
              <a:cxnLst/>
              <a:rect l="l" t="t" r="r" b="b"/>
              <a:pathLst>
                <a:path w="605700" h="425154" extrusionOk="0">
                  <a:moveTo>
                    <a:pt x="-3" y="33932"/>
                  </a:moveTo>
                  <a:lnTo>
                    <a:pt x="-3" y="313699"/>
                  </a:lnTo>
                  <a:cubicBezTo>
                    <a:pt x="50" y="332389"/>
                    <a:pt x="15159" y="347533"/>
                    <a:pt x="33840" y="347632"/>
                  </a:cubicBezTo>
                  <a:lnTo>
                    <a:pt x="111797" y="347632"/>
                  </a:lnTo>
                  <a:lnTo>
                    <a:pt x="154837" y="416122"/>
                  </a:lnTo>
                  <a:cubicBezTo>
                    <a:pt x="160606" y="425195"/>
                    <a:pt x="172634" y="427883"/>
                    <a:pt x="181707" y="422114"/>
                  </a:cubicBezTo>
                  <a:cubicBezTo>
                    <a:pt x="184118" y="420578"/>
                    <a:pt x="186162" y="418533"/>
                    <a:pt x="187699" y="416122"/>
                  </a:cubicBezTo>
                  <a:lnTo>
                    <a:pt x="230739" y="347632"/>
                  </a:lnTo>
                  <a:lnTo>
                    <a:pt x="571764" y="347632"/>
                  </a:lnTo>
                  <a:cubicBezTo>
                    <a:pt x="590463" y="347533"/>
                    <a:pt x="605599" y="332398"/>
                    <a:pt x="605698" y="313699"/>
                  </a:cubicBezTo>
                  <a:lnTo>
                    <a:pt x="605698" y="33932"/>
                  </a:lnTo>
                  <a:cubicBezTo>
                    <a:pt x="605653" y="15215"/>
                    <a:pt x="590481" y="44"/>
                    <a:pt x="571764" y="-1"/>
                  </a:cubicBezTo>
                  <a:lnTo>
                    <a:pt x="33840" y="-1"/>
                  </a:lnTo>
                  <a:cubicBezTo>
                    <a:pt x="15159" y="97"/>
                    <a:pt x="41" y="15242"/>
                    <a:pt x="-3" y="3393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6127405" y="4735741"/>
              <a:ext cx="95894" cy="130993"/>
            </a:xfrm>
            <a:custGeom>
              <a:avLst/>
              <a:gdLst/>
              <a:ahLst/>
              <a:cxnLst/>
              <a:rect l="l" t="t" r="r" b="b"/>
              <a:pathLst>
                <a:path w="95894" h="130993" extrusionOk="0">
                  <a:moveTo>
                    <a:pt x="11721" y="107541"/>
                  </a:moveTo>
                  <a:cubicBezTo>
                    <a:pt x="15998" y="107907"/>
                    <a:pt x="20303" y="107907"/>
                    <a:pt x="24580" y="107541"/>
                  </a:cubicBezTo>
                  <a:cubicBezTo>
                    <a:pt x="33429" y="107139"/>
                    <a:pt x="42020" y="104434"/>
                    <a:pt x="49494" y="99683"/>
                  </a:cubicBezTo>
                  <a:cubicBezTo>
                    <a:pt x="57557" y="94156"/>
                    <a:pt x="63264" y="85806"/>
                    <a:pt x="65478" y="76287"/>
                  </a:cubicBezTo>
                  <a:lnTo>
                    <a:pt x="64942" y="76287"/>
                  </a:lnTo>
                  <a:cubicBezTo>
                    <a:pt x="58129" y="82707"/>
                    <a:pt x="48914" y="85949"/>
                    <a:pt x="39582" y="85217"/>
                  </a:cubicBezTo>
                  <a:cubicBezTo>
                    <a:pt x="18534" y="86021"/>
                    <a:pt x="827" y="69616"/>
                    <a:pt x="23" y="48569"/>
                  </a:cubicBezTo>
                  <a:cubicBezTo>
                    <a:pt x="-12" y="47605"/>
                    <a:pt x="-12" y="46632"/>
                    <a:pt x="23" y="45658"/>
                  </a:cubicBezTo>
                  <a:cubicBezTo>
                    <a:pt x="255" y="20209"/>
                    <a:pt x="21070" y="-231"/>
                    <a:pt x="46511" y="1"/>
                  </a:cubicBezTo>
                  <a:cubicBezTo>
                    <a:pt x="46940" y="1"/>
                    <a:pt x="47368" y="10"/>
                    <a:pt x="47797" y="28"/>
                  </a:cubicBezTo>
                  <a:cubicBezTo>
                    <a:pt x="80301" y="28"/>
                    <a:pt x="95750" y="24941"/>
                    <a:pt x="95750" y="54588"/>
                  </a:cubicBezTo>
                  <a:cubicBezTo>
                    <a:pt x="97080" y="76323"/>
                    <a:pt x="88972" y="97566"/>
                    <a:pt x="73515" y="112899"/>
                  </a:cubicBezTo>
                  <a:cubicBezTo>
                    <a:pt x="60040" y="124400"/>
                    <a:pt x="42922" y="130732"/>
                    <a:pt x="25205" y="130758"/>
                  </a:cubicBezTo>
                  <a:cubicBezTo>
                    <a:pt x="20713" y="131071"/>
                    <a:pt x="16213" y="131071"/>
                    <a:pt x="11721" y="130758"/>
                  </a:cubicBezTo>
                  <a:close/>
                  <a:moveTo>
                    <a:pt x="29580" y="43961"/>
                  </a:moveTo>
                  <a:cubicBezTo>
                    <a:pt x="28250" y="53731"/>
                    <a:pt x="35090" y="62741"/>
                    <a:pt x="44868" y="64071"/>
                  </a:cubicBezTo>
                  <a:cubicBezTo>
                    <a:pt x="45716" y="64187"/>
                    <a:pt x="46583" y="64241"/>
                    <a:pt x="47440" y="64232"/>
                  </a:cubicBezTo>
                  <a:cubicBezTo>
                    <a:pt x="53976" y="64473"/>
                    <a:pt x="60174" y="61294"/>
                    <a:pt x="63781" y="55838"/>
                  </a:cubicBezTo>
                  <a:cubicBezTo>
                    <a:pt x="64978" y="53561"/>
                    <a:pt x="65505" y="50989"/>
                    <a:pt x="65299" y="48426"/>
                  </a:cubicBezTo>
                  <a:cubicBezTo>
                    <a:pt x="65299" y="35032"/>
                    <a:pt x="60299" y="21637"/>
                    <a:pt x="46815" y="21637"/>
                  </a:cubicBezTo>
                  <a:cubicBezTo>
                    <a:pt x="36814" y="21727"/>
                    <a:pt x="29491" y="30746"/>
                    <a:pt x="29670" y="4396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6235633" y="4735742"/>
              <a:ext cx="95805" cy="130992"/>
            </a:xfrm>
            <a:custGeom>
              <a:avLst/>
              <a:gdLst/>
              <a:ahLst/>
              <a:cxnLst/>
              <a:rect l="l" t="t" r="r" b="b"/>
              <a:pathLst>
                <a:path w="95805" h="130992" extrusionOk="0">
                  <a:moveTo>
                    <a:pt x="11721" y="107540"/>
                  </a:moveTo>
                  <a:cubicBezTo>
                    <a:pt x="15998" y="107906"/>
                    <a:pt x="20303" y="107906"/>
                    <a:pt x="24580" y="107540"/>
                  </a:cubicBezTo>
                  <a:cubicBezTo>
                    <a:pt x="33429" y="107138"/>
                    <a:pt x="42020" y="104433"/>
                    <a:pt x="49494" y="99682"/>
                  </a:cubicBezTo>
                  <a:cubicBezTo>
                    <a:pt x="57557" y="94155"/>
                    <a:pt x="63264" y="85806"/>
                    <a:pt x="65478" y="76286"/>
                  </a:cubicBezTo>
                  <a:lnTo>
                    <a:pt x="64853" y="76286"/>
                  </a:lnTo>
                  <a:cubicBezTo>
                    <a:pt x="58057" y="82680"/>
                    <a:pt x="48887" y="85922"/>
                    <a:pt x="39582" y="85216"/>
                  </a:cubicBezTo>
                  <a:cubicBezTo>
                    <a:pt x="18534" y="86020"/>
                    <a:pt x="827" y="69616"/>
                    <a:pt x="23" y="48568"/>
                  </a:cubicBezTo>
                  <a:cubicBezTo>
                    <a:pt x="-12" y="47604"/>
                    <a:pt x="-12" y="46631"/>
                    <a:pt x="23" y="45657"/>
                  </a:cubicBezTo>
                  <a:cubicBezTo>
                    <a:pt x="202" y="20261"/>
                    <a:pt x="20937" y="-187"/>
                    <a:pt x="46333" y="0"/>
                  </a:cubicBezTo>
                  <a:cubicBezTo>
                    <a:pt x="46797" y="0"/>
                    <a:pt x="47252" y="9"/>
                    <a:pt x="47708" y="27"/>
                  </a:cubicBezTo>
                  <a:cubicBezTo>
                    <a:pt x="80301" y="27"/>
                    <a:pt x="95660" y="24941"/>
                    <a:pt x="95660" y="54587"/>
                  </a:cubicBezTo>
                  <a:cubicBezTo>
                    <a:pt x="96991" y="76322"/>
                    <a:pt x="88883" y="97566"/>
                    <a:pt x="73426" y="112898"/>
                  </a:cubicBezTo>
                  <a:cubicBezTo>
                    <a:pt x="59960" y="124417"/>
                    <a:pt x="42832" y="130748"/>
                    <a:pt x="25116" y="130758"/>
                  </a:cubicBezTo>
                  <a:cubicBezTo>
                    <a:pt x="20660" y="131070"/>
                    <a:pt x="16177" y="131070"/>
                    <a:pt x="11721" y="130758"/>
                  </a:cubicBezTo>
                  <a:close/>
                  <a:moveTo>
                    <a:pt x="29580" y="43961"/>
                  </a:moveTo>
                  <a:cubicBezTo>
                    <a:pt x="28250" y="53730"/>
                    <a:pt x="35090" y="62740"/>
                    <a:pt x="44868" y="64071"/>
                  </a:cubicBezTo>
                  <a:cubicBezTo>
                    <a:pt x="45716" y="64187"/>
                    <a:pt x="46583" y="64240"/>
                    <a:pt x="47440" y="64231"/>
                  </a:cubicBezTo>
                  <a:cubicBezTo>
                    <a:pt x="53986" y="64508"/>
                    <a:pt x="60201" y="61320"/>
                    <a:pt x="63781" y="55837"/>
                  </a:cubicBezTo>
                  <a:cubicBezTo>
                    <a:pt x="65014" y="53569"/>
                    <a:pt x="65567" y="50998"/>
                    <a:pt x="65389" y="48426"/>
                  </a:cubicBezTo>
                  <a:cubicBezTo>
                    <a:pt x="65389" y="35031"/>
                    <a:pt x="60299" y="21637"/>
                    <a:pt x="46904" y="21637"/>
                  </a:cubicBezTo>
                  <a:cubicBezTo>
                    <a:pt x="36814" y="21726"/>
                    <a:pt x="29402" y="30745"/>
                    <a:pt x="29580" y="4396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a:off x="5828960" y="4670256"/>
              <a:ext cx="243631" cy="244107"/>
            </a:xfrm>
            <a:custGeom>
              <a:avLst/>
              <a:gdLst/>
              <a:ahLst/>
              <a:cxnLst/>
              <a:rect l="l" t="t" r="r" b="b"/>
              <a:pathLst>
                <a:path w="243631" h="244107" extrusionOk="0">
                  <a:moveTo>
                    <a:pt x="225245" y="244107"/>
                  </a:moveTo>
                  <a:cubicBezTo>
                    <a:pt x="223737" y="244115"/>
                    <a:pt x="222227" y="243901"/>
                    <a:pt x="220780" y="243481"/>
                  </a:cubicBezTo>
                  <a:lnTo>
                    <a:pt x="176132" y="230891"/>
                  </a:lnTo>
                  <a:cubicBezTo>
                    <a:pt x="172677" y="232641"/>
                    <a:pt x="169131" y="234185"/>
                    <a:pt x="165506" y="235534"/>
                  </a:cubicBezTo>
                  <a:cubicBezTo>
                    <a:pt x="102712" y="259653"/>
                    <a:pt x="32248" y="228310"/>
                    <a:pt x="8129" y="165507"/>
                  </a:cubicBezTo>
                  <a:cubicBezTo>
                    <a:pt x="-15990" y="102714"/>
                    <a:pt x="15353" y="32259"/>
                    <a:pt x="78156" y="8130"/>
                  </a:cubicBezTo>
                  <a:cubicBezTo>
                    <a:pt x="140949" y="-15989"/>
                    <a:pt x="211404" y="15363"/>
                    <a:pt x="235533" y="78157"/>
                  </a:cubicBezTo>
                  <a:cubicBezTo>
                    <a:pt x="248061" y="110786"/>
                    <a:pt x="245971" y="147220"/>
                    <a:pt x="229800" y="178205"/>
                  </a:cubicBezTo>
                  <a:lnTo>
                    <a:pt x="241497" y="223658"/>
                  </a:lnTo>
                  <a:cubicBezTo>
                    <a:pt x="243721" y="232453"/>
                    <a:pt x="238381" y="241392"/>
                    <a:pt x="229585" y="243606"/>
                  </a:cubicBezTo>
                  <a:cubicBezTo>
                    <a:pt x="228308" y="243928"/>
                    <a:pt x="227005" y="244098"/>
                    <a:pt x="225692" y="244107"/>
                  </a:cubicBezTo>
                  <a:close/>
                  <a:moveTo>
                    <a:pt x="174704" y="221425"/>
                  </a:moveTo>
                  <a:lnTo>
                    <a:pt x="223192" y="234909"/>
                  </a:lnTo>
                  <a:cubicBezTo>
                    <a:pt x="225737" y="235641"/>
                    <a:pt x="228478" y="234918"/>
                    <a:pt x="230335" y="233034"/>
                  </a:cubicBezTo>
                  <a:cubicBezTo>
                    <a:pt x="232264" y="231203"/>
                    <a:pt x="233050" y="228471"/>
                    <a:pt x="232389" y="225890"/>
                  </a:cubicBezTo>
                  <a:lnTo>
                    <a:pt x="219798" y="177044"/>
                  </a:lnTo>
                  <a:lnTo>
                    <a:pt x="220692" y="175527"/>
                  </a:lnTo>
                  <a:cubicBezTo>
                    <a:pt x="250338" y="120689"/>
                    <a:pt x="229907" y="52208"/>
                    <a:pt x="175070" y="22561"/>
                  </a:cubicBezTo>
                  <a:cubicBezTo>
                    <a:pt x="120233" y="-7086"/>
                    <a:pt x="51751" y="13346"/>
                    <a:pt x="22104" y="68183"/>
                  </a:cubicBezTo>
                  <a:cubicBezTo>
                    <a:pt x="-7534" y="123020"/>
                    <a:pt x="12889" y="191502"/>
                    <a:pt x="67726" y="221148"/>
                  </a:cubicBezTo>
                  <a:cubicBezTo>
                    <a:pt x="96712" y="236811"/>
                    <a:pt x="131091" y="239035"/>
                    <a:pt x="161845" y="227229"/>
                  </a:cubicBezTo>
                  <a:cubicBezTo>
                    <a:pt x="165676" y="225756"/>
                    <a:pt x="169435" y="224086"/>
                    <a:pt x="173096" y="222229"/>
                  </a:cubicBezTo>
                  <a:close/>
                </a:path>
              </a:pathLst>
            </a:custGeom>
            <a:solidFill>
              <a:srgbClr val="FDFFFB"/>
            </a:solidFill>
            <a:ln w="9525" cap="flat" cmpd="sng">
              <a:solidFill>
                <a:srgbClr val="FFFFF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 name="Google Shape;79;p2"/>
          <p:cNvSpPr/>
          <p:nvPr/>
        </p:nvSpPr>
        <p:spPr>
          <a:xfrm>
            <a:off x="1349930" y="920115"/>
            <a:ext cx="3805800" cy="51657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228576" y="832961"/>
            <a:ext cx="3805800" cy="51657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2"/>
          <p:cNvSpPr/>
          <p:nvPr/>
        </p:nvSpPr>
        <p:spPr>
          <a:xfrm>
            <a:off x="1391185" y="1643866"/>
            <a:ext cx="3480300" cy="3480300"/>
          </a:xfrm>
          <a:prstGeom prst="roundRect">
            <a:avLst>
              <a:gd name="adj" fmla="val 628"/>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a:off x="1391185" y="1643955"/>
            <a:ext cx="3480345" cy="3480256"/>
          </a:xfrm>
          <a:custGeom>
            <a:avLst/>
            <a:gdLst/>
            <a:ahLst/>
            <a:cxnLst/>
            <a:rect l="l" t="t" r="r" b="b"/>
            <a:pathLst>
              <a:path w="3480345" h="3480256" extrusionOk="0">
                <a:moveTo>
                  <a:pt x="3480342" y="42147"/>
                </a:moveTo>
                <a:lnTo>
                  <a:pt x="3480342" y="115638"/>
                </a:lnTo>
                <a:lnTo>
                  <a:pt x="154391" y="115638"/>
                </a:lnTo>
                <a:cubicBezTo>
                  <a:pt x="131120" y="115737"/>
                  <a:pt x="112287" y="134605"/>
                  <a:pt x="112243" y="157876"/>
                </a:cubicBezTo>
                <a:lnTo>
                  <a:pt x="112243" y="3480255"/>
                </a:lnTo>
                <a:lnTo>
                  <a:pt x="42234" y="3480255"/>
                </a:lnTo>
                <a:cubicBezTo>
                  <a:pt x="18963" y="3480211"/>
                  <a:pt x="95" y="3461378"/>
                  <a:pt x="-3" y="3438107"/>
                </a:cubicBezTo>
                <a:lnTo>
                  <a:pt x="-3" y="42147"/>
                </a:lnTo>
                <a:cubicBezTo>
                  <a:pt x="95" y="18876"/>
                  <a:pt x="18963" y="44"/>
                  <a:pt x="42234" y="-1"/>
                </a:cubicBezTo>
                <a:lnTo>
                  <a:pt x="3438105" y="-1"/>
                </a:lnTo>
                <a:cubicBezTo>
                  <a:pt x="3461376" y="44"/>
                  <a:pt x="3480244" y="18876"/>
                  <a:pt x="3480342" y="42147"/>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1391599" y="5298882"/>
            <a:ext cx="279569" cy="230201"/>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2"/>
          <p:cNvSpPr/>
          <p:nvPr/>
        </p:nvSpPr>
        <p:spPr>
          <a:xfrm>
            <a:off x="1736301" y="5287679"/>
            <a:ext cx="252387" cy="252834"/>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2"/>
          <p:cNvSpPr/>
          <p:nvPr/>
        </p:nvSpPr>
        <p:spPr>
          <a:xfrm>
            <a:off x="2156248" y="5290595"/>
            <a:ext cx="154659" cy="247038"/>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2045075" y="5290572"/>
            <a:ext cx="263635" cy="106799"/>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rot="10800000">
            <a:off x="1421178" y="5644505"/>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rot="10800000">
            <a:off x="2632607" y="5644505"/>
            <a:ext cx="310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2"/>
          <p:cNvSpPr/>
          <p:nvPr/>
        </p:nvSpPr>
        <p:spPr>
          <a:xfrm>
            <a:off x="1421010" y="5768220"/>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2"/>
          <p:cNvSpPr/>
          <p:nvPr/>
        </p:nvSpPr>
        <p:spPr>
          <a:xfrm>
            <a:off x="4581941" y="5264854"/>
            <a:ext cx="254853" cy="281285"/>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rot="10800000">
            <a:off x="1964728" y="1153944"/>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1964650" y="1277659"/>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2"/>
          <p:cNvSpPr/>
          <p:nvPr/>
        </p:nvSpPr>
        <p:spPr>
          <a:xfrm>
            <a:off x="1434405" y="1034414"/>
            <a:ext cx="442198" cy="44219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2"/>
          <p:cNvSpPr/>
          <p:nvPr/>
        </p:nvSpPr>
        <p:spPr>
          <a:xfrm>
            <a:off x="1583977" y="1082367"/>
            <a:ext cx="143232" cy="14323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a:off x="1531471" y="1255424"/>
            <a:ext cx="248245" cy="22109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2"/>
          <p:cNvSpPr/>
          <p:nvPr/>
        </p:nvSpPr>
        <p:spPr>
          <a:xfrm>
            <a:off x="4487109" y="1100623"/>
            <a:ext cx="1004670" cy="949336"/>
          </a:xfrm>
          <a:custGeom>
            <a:avLst/>
            <a:gdLst/>
            <a:ahLst/>
            <a:cxnLst/>
            <a:rect l="l" t="t" r="r" b="b"/>
            <a:pathLst>
              <a:path w="1004670" h="949336" extrusionOk="0">
                <a:moveTo>
                  <a:pt x="4014" y="812382"/>
                </a:moveTo>
                <a:lnTo>
                  <a:pt x="82149" y="632092"/>
                </a:lnTo>
                <a:cubicBezTo>
                  <a:pt x="76460" y="615750"/>
                  <a:pt x="71630" y="599114"/>
                  <a:pt x="67682" y="582264"/>
                </a:cubicBezTo>
                <a:cubicBezTo>
                  <a:pt x="8291" y="326964"/>
                  <a:pt x="167097" y="71843"/>
                  <a:pt x="422405" y="12452"/>
                </a:cubicBezTo>
                <a:cubicBezTo>
                  <a:pt x="677705" y="-46949"/>
                  <a:pt x="932817" y="111866"/>
                  <a:pt x="992217" y="367175"/>
                </a:cubicBezTo>
                <a:cubicBezTo>
                  <a:pt x="1051609" y="622474"/>
                  <a:pt x="892795" y="877587"/>
                  <a:pt x="637495" y="936987"/>
                </a:cubicBezTo>
                <a:cubicBezTo>
                  <a:pt x="502549" y="968384"/>
                  <a:pt x="360612" y="939237"/>
                  <a:pt x="248955" y="857209"/>
                </a:cubicBezTo>
                <a:lnTo>
                  <a:pt x="53395" y="879355"/>
                </a:lnTo>
                <a:cubicBezTo>
                  <a:pt x="27026" y="882310"/>
                  <a:pt x="3255" y="863335"/>
                  <a:pt x="299" y="836965"/>
                </a:cubicBezTo>
                <a:cubicBezTo>
                  <a:pt x="-647" y="828590"/>
                  <a:pt x="638" y="820106"/>
                  <a:pt x="4014" y="81238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2"/>
          <p:cNvSpPr/>
          <p:nvPr/>
        </p:nvSpPr>
        <p:spPr>
          <a:xfrm>
            <a:off x="4481976" y="1037531"/>
            <a:ext cx="1004868" cy="949457"/>
          </a:xfrm>
          <a:custGeom>
            <a:avLst/>
            <a:gdLst/>
            <a:ahLst/>
            <a:cxnLst/>
            <a:rect l="l" t="t" r="r" b="b"/>
            <a:pathLst>
              <a:path w="1004868" h="949457" extrusionOk="0">
                <a:moveTo>
                  <a:pt x="3968" y="812431"/>
                </a:moveTo>
                <a:lnTo>
                  <a:pt x="82371" y="632141"/>
                </a:lnTo>
                <a:cubicBezTo>
                  <a:pt x="-4559" y="384851"/>
                  <a:pt x="125439" y="113915"/>
                  <a:pt x="372729" y="26985"/>
                </a:cubicBezTo>
                <a:cubicBezTo>
                  <a:pt x="620010" y="-59937"/>
                  <a:pt x="890945" y="70053"/>
                  <a:pt x="977876" y="317343"/>
                </a:cubicBezTo>
                <a:cubicBezTo>
                  <a:pt x="1064806" y="564632"/>
                  <a:pt x="934808" y="835568"/>
                  <a:pt x="687527" y="922499"/>
                </a:cubicBezTo>
                <a:cubicBezTo>
                  <a:pt x="671195" y="928231"/>
                  <a:pt x="654567" y="933080"/>
                  <a:pt x="637708" y="937000"/>
                </a:cubicBezTo>
                <a:cubicBezTo>
                  <a:pt x="502727" y="968594"/>
                  <a:pt x="360682" y="939411"/>
                  <a:pt x="249088" y="857169"/>
                </a:cubicBezTo>
                <a:lnTo>
                  <a:pt x="53528" y="879404"/>
                </a:lnTo>
                <a:cubicBezTo>
                  <a:pt x="27114" y="882386"/>
                  <a:pt x="3281" y="863393"/>
                  <a:pt x="298" y="836979"/>
                </a:cubicBezTo>
                <a:cubicBezTo>
                  <a:pt x="-640" y="828612"/>
                  <a:pt x="619" y="820155"/>
                  <a:pt x="3968" y="81243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a:off x="4468531" y="1023588"/>
            <a:ext cx="1031963" cy="976661"/>
          </a:xfrm>
          <a:custGeom>
            <a:avLst/>
            <a:gdLst/>
            <a:ahLst/>
            <a:cxnLst/>
            <a:rect l="l" t="t" r="r" b="b"/>
            <a:pathLst>
              <a:path w="1031963" h="976661" extrusionOk="0">
                <a:moveTo>
                  <a:pt x="543461" y="976660"/>
                </a:moveTo>
                <a:cubicBezTo>
                  <a:pt x="441350" y="976651"/>
                  <a:pt x="341810" y="944612"/>
                  <a:pt x="258871" y="885042"/>
                </a:cubicBezTo>
                <a:lnTo>
                  <a:pt x="68490" y="906651"/>
                </a:lnTo>
                <a:cubicBezTo>
                  <a:pt x="34727" y="910500"/>
                  <a:pt x="4241" y="886247"/>
                  <a:pt x="392" y="852484"/>
                </a:cubicBezTo>
                <a:cubicBezTo>
                  <a:pt x="-831" y="841768"/>
                  <a:pt x="795" y="830910"/>
                  <a:pt x="5089" y="821016"/>
                </a:cubicBezTo>
                <a:lnTo>
                  <a:pt x="81439" y="645369"/>
                </a:lnTo>
                <a:cubicBezTo>
                  <a:pt x="76349" y="630546"/>
                  <a:pt x="71973" y="615008"/>
                  <a:pt x="68222" y="599113"/>
                </a:cubicBezTo>
                <a:cubicBezTo>
                  <a:pt x="7018" y="336536"/>
                  <a:pt x="170271" y="74056"/>
                  <a:pt x="432848" y="12852"/>
                </a:cubicBezTo>
                <a:cubicBezTo>
                  <a:pt x="695426" y="-48352"/>
                  <a:pt x="957905" y="114901"/>
                  <a:pt x="1019109" y="377478"/>
                </a:cubicBezTo>
                <a:cubicBezTo>
                  <a:pt x="1080304" y="640056"/>
                  <a:pt x="917061" y="902535"/>
                  <a:pt x="654483" y="963739"/>
                </a:cubicBezTo>
                <a:cubicBezTo>
                  <a:pt x="618086" y="972222"/>
                  <a:pt x="580831" y="976500"/>
                  <a:pt x="543461" y="976482"/>
                </a:cubicBezTo>
                <a:close/>
                <a:moveTo>
                  <a:pt x="266194" y="857270"/>
                </a:moveTo>
                <a:lnTo>
                  <a:pt x="270480" y="860396"/>
                </a:lnTo>
                <a:cubicBezTo>
                  <a:pt x="475765" y="1011290"/>
                  <a:pt x="764497" y="967204"/>
                  <a:pt x="915391" y="761919"/>
                </a:cubicBezTo>
                <a:cubicBezTo>
                  <a:pt x="1066285" y="556635"/>
                  <a:pt x="1022199" y="267902"/>
                  <a:pt x="816914" y="117008"/>
                </a:cubicBezTo>
                <a:cubicBezTo>
                  <a:pt x="611639" y="-33886"/>
                  <a:pt x="322897" y="10200"/>
                  <a:pt x="172003" y="215485"/>
                </a:cubicBezTo>
                <a:cubicBezTo>
                  <a:pt x="92216" y="324025"/>
                  <a:pt x="63865" y="462016"/>
                  <a:pt x="94386" y="593220"/>
                </a:cubicBezTo>
                <a:cubicBezTo>
                  <a:pt x="98119" y="609605"/>
                  <a:pt x="102807" y="625768"/>
                  <a:pt x="108406" y="641618"/>
                </a:cubicBezTo>
                <a:lnTo>
                  <a:pt x="110192" y="646530"/>
                </a:lnTo>
                <a:lnTo>
                  <a:pt x="29825" y="831642"/>
                </a:lnTo>
                <a:cubicBezTo>
                  <a:pt x="22217" y="849305"/>
                  <a:pt x="30369" y="869799"/>
                  <a:pt x="48041" y="877398"/>
                </a:cubicBezTo>
                <a:cubicBezTo>
                  <a:pt x="53551" y="879773"/>
                  <a:pt x="59579" y="880684"/>
                  <a:pt x="65544" y="8800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a:off x="4726098" y="1231046"/>
            <a:ext cx="569034" cy="544086"/>
          </a:xfrm>
          <a:custGeom>
            <a:avLst/>
            <a:gdLst/>
            <a:ahLst/>
            <a:cxnLst/>
            <a:rect l="l" t="t" r="r" b="b"/>
            <a:pathLst>
              <a:path w="569034" h="544086" extrusionOk="0">
                <a:moveTo>
                  <a:pt x="449319" y="544085"/>
                </a:moveTo>
                <a:cubicBezTo>
                  <a:pt x="447104" y="544067"/>
                  <a:pt x="444934" y="543522"/>
                  <a:pt x="442978" y="542477"/>
                </a:cubicBezTo>
                <a:lnTo>
                  <a:pt x="282244" y="456306"/>
                </a:lnTo>
                <a:lnTo>
                  <a:pt x="120260" y="539620"/>
                </a:lnTo>
                <a:cubicBezTo>
                  <a:pt x="113679" y="542995"/>
                  <a:pt x="105606" y="540388"/>
                  <a:pt x="102231" y="533798"/>
                </a:cubicBezTo>
                <a:cubicBezTo>
                  <a:pt x="100900" y="531190"/>
                  <a:pt x="100454" y="528217"/>
                  <a:pt x="100972" y="525332"/>
                </a:cubicBezTo>
                <a:lnTo>
                  <a:pt x="133297" y="346024"/>
                </a:lnTo>
                <a:lnTo>
                  <a:pt x="3995" y="217705"/>
                </a:lnTo>
                <a:cubicBezTo>
                  <a:pt x="343" y="214133"/>
                  <a:pt x="-934" y="208793"/>
                  <a:pt x="691" y="203953"/>
                </a:cubicBezTo>
                <a:cubicBezTo>
                  <a:pt x="2352" y="199167"/>
                  <a:pt x="6567" y="195720"/>
                  <a:pt x="11585" y="195023"/>
                </a:cubicBezTo>
                <a:lnTo>
                  <a:pt x="192411" y="170020"/>
                </a:lnTo>
                <a:lnTo>
                  <a:pt x="274475" y="7321"/>
                </a:lnTo>
                <a:cubicBezTo>
                  <a:pt x="276762" y="2821"/>
                  <a:pt x="281387" y="-10"/>
                  <a:pt x="286441" y="-1"/>
                </a:cubicBezTo>
                <a:lnTo>
                  <a:pt x="286441" y="-1"/>
                </a:lnTo>
                <a:cubicBezTo>
                  <a:pt x="291558" y="17"/>
                  <a:pt x="296210" y="2972"/>
                  <a:pt x="298407" y="7589"/>
                </a:cubicBezTo>
                <a:lnTo>
                  <a:pt x="377524" y="171627"/>
                </a:lnTo>
                <a:lnTo>
                  <a:pt x="557636" y="199399"/>
                </a:lnTo>
                <a:cubicBezTo>
                  <a:pt x="564949" y="200506"/>
                  <a:pt x="569986" y="207328"/>
                  <a:pt x="568878" y="214642"/>
                </a:cubicBezTo>
                <a:cubicBezTo>
                  <a:pt x="568441" y="217589"/>
                  <a:pt x="567030" y="220294"/>
                  <a:pt x="564869" y="222348"/>
                </a:cubicBezTo>
                <a:lnTo>
                  <a:pt x="433335" y="348614"/>
                </a:lnTo>
                <a:lnTo>
                  <a:pt x="462713" y="528547"/>
                </a:lnTo>
                <a:cubicBezTo>
                  <a:pt x="463589" y="533583"/>
                  <a:pt x="461463" y="538673"/>
                  <a:pt x="457266" y="541584"/>
                </a:cubicBezTo>
                <a:cubicBezTo>
                  <a:pt x="454953" y="543245"/>
                  <a:pt x="452167" y="544120"/>
                  <a:pt x="449319" y="544085"/>
                </a:cubicBezTo>
                <a:close/>
                <a:moveTo>
                  <a:pt x="282602" y="427999"/>
                </a:moveTo>
                <a:cubicBezTo>
                  <a:pt x="284816" y="427990"/>
                  <a:pt x="286995" y="428544"/>
                  <a:pt x="288941" y="429606"/>
                </a:cubicBezTo>
                <a:lnTo>
                  <a:pt x="431816" y="506312"/>
                </a:lnTo>
                <a:lnTo>
                  <a:pt x="405742" y="346292"/>
                </a:lnTo>
                <a:cubicBezTo>
                  <a:pt x="405081" y="341943"/>
                  <a:pt x="406581" y="337541"/>
                  <a:pt x="409760" y="334505"/>
                </a:cubicBezTo>
                <a:lnTo>
                  <a:pt x="526828" y="222348"/>
                </a:lnTo>
                <a:lnTo>
                  <a:pt x="366630" y="197613"/>
                </a:lnTo>
                <a:cubicBezTo>
                  <a:pt x="362254" y="196997"/>
                  <a:pt x="358495" y="194211"/>
                  <a:pt x="356629" y="190201"/>
                </a:cubicBezTo>
                <a:lnTo>
                  <a:pt x="286173" y="44290"/>
                </a:lnTo>
                <a:lnTo>
                  <a:pt x="213128" y="188951"/>
                </a:lnTo>
                <a:cubicBezTo>
                  <a:pt x="211146" y="192907"/>
                  <a:pt x="207333" y="195613"/>
                  <a:pt x="202948" y="196184"/>
                </a:cubicBezTo>
                <a:lnTo>
                  <a:pt x="42214" y="218151"/>
                </a:lnTo>
                <a:lnTo>
                  <a:pt x="157228" y="332273"/>
                </a:lnTo>
                <a:cubicBezTo>
                  <a:pt x="160408" y="335335"/>
                  <a:pt x="161827" y="339809"/>
                  <a:pt x="160979" y="344149"/>
                </a:cubicBezTo>
                <a:lnTo>
                  <a:pt x="132315" y="503365"/>
                </a:lnTo>
                <a:lnTo>
                  <a:pt x="276440" y="429249"/>
                </a:lnTo>
                <a:cubicBezTo>
                  <a:pt x="278342" y="428258"/>
                  <a:pt x="280459" y="427731"/>
                  <a:pt x="282602" y="42773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 name="Google Shape;100;p2"/>
          <p:cNvGrpSpPr/>
          <p:nvPr/>
        </p:nvGrpSpPr>
        <p:grpSpPr>
          <a:xfrm>
            <a:off x="758231" y="2398960"/>
            <a:ext cx="1131468" cy="1006776"/>
            <a:chOff x="758231" y="2398960"/>
            <a:chExt cx="1131468" cy="1006776"/>
          </a:xfrm>
        </p:grpSpPr>
        <p:sp>
          <p:nvSpPr>
            <p:cNvPr id="101" name="Google Shape;101;p2"/>
            <p:cNvSpPr/>
            <p:nvPr/>
          </p:nvSpPr>
          <p:spPr>
            <a:xfrm>
              <a:off x="816925" y="2456823"/>
              <a:ext cx="1072774" cy="948913"/>
            </a:xfrm>
            <a:custGeom>
              <a:avLst/>
              <a:gdLst/>
              <a:ahLst/>
              <a:cxnLst/>
              <a:rect l="l" t="t" r="r" b="b"/>
              <a:pathLst>
                <a:path w="1072774" h="948913" extrusionOk="0">
                  <a:moveTo>
                    <a:pt x="1063246" y="264944"/>
                  </a:moveTo>
                  <a:lnTo>
                    <a:pt x="946089" y="422821"/>
                  </a:lnTo>
                  <a:cubicBezTo>
                    <a:pt x="974592" y="683291"/>
                    <a:pt x="786551" y="917552"/>
                    <a:pt x="526090" y="946056"/>
                  </a:cubicBezTo>
                  <a:cubicBezTo>
                    <a:pt x="265620" y="974559"/>
                    <a:pt x="31358" y="786518"/>
                    <a:pt x="2855" y="526057"/>
                  </a:cubicBezTo>
                  <a:cubicBezTo>
                    <a:pt x="-25658" y="265587"/>
                    <a:pt x="162384" y="31325"/>
                    <a:pt x="422854" y="2822"/>
                  </a:cubicBezTo>
                  <a:cubicBezTo>
                    <a:pt x="578632" y="-14234"/>
                    <a:pt x="732776" y="46738"/>
                    <a:pt x="834736" y="165735"/>
                  </a:cubicBezTo>
                  <a:lnTo>
                    <a:pt x="1030206" y="188506"/>
                  </a:lnTo>
                  <a:cubicBezTo>
                    <a:pt x="1056567" y="191533"/>
                    <a:pt x="1075480" y="215357"/>
                    <a:pt x="1072453" y="241718"/>
                  </a:cubicBezTo>
                  <a:cubicBezTo>
                    <a:pt x="1071488" y="250129"/>
                    <a:pt x="1068309" y="258148"/>
                    <a:pt x="1063246" y="26494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2"/>
            <p:cNvSpPr/>
            <p:nvPr/>
          </p:nvSpPr>
          <p:spPr>
            <a:xfrm>
              <a:off x="771686" y="2412458"/>
              <a:ext cx="1073440" cy="949625"/>
            </a:xfrm>
            <a:custGeom>
              <a:avLst/>
              <a:gdLst/>
              <a:ahLst/>
              <a:cxnLst/>
              <a:rect l="l" t="t" r="r" b="b"/>
              <a:pathLst>
                <a:path w="1073440" h="949625" extrusionOk="0">
                  <a:moveTo>
                    <a:pt x="1063927" y="265018"/>
                  </a:moveTo>
                  <a:lnTo>
                    <a:pt x="946769" y="422806"/>
                  </a:lnTo>
                  <a:cubicBezTo>
                    <a:pt x="975478" y="683446"/>
                    <a:pt x="787464" y="918019"/>
                    <a:pt x="526824" y="946729"/>
                  </a:cubicBezTo>
                  <a:cubicBezTo>
                    <a:pt x="266175" y="975437"/>
                    <a:pt x="31610" y="787423"/>
                    <a:pt x="2892" y="526783"/>
                  </a:cubicBezTo>
                  <a:cubicBezTo>
                    <a:pt x="-25817" y="266134"/>
                    <a:pt x="162198" y="31569"/>
                    <a:pt x="422847" y="2860"/>
                  </a:cubicBezTo>
                  <a:cubicBezTo>
                    <a:pt x="578821" y="-14329"/>
                    <a:pt x="733207" y="46670"/>
                    <a:pt x="835327" y="165809"/>
                  </a:cubicBezTo>
                  <a:lnTo>
                    <a:pt x="1030887" y="188491"/>
                  </a:lnTo>
                  <a:cubicBezTo>
                    <a:pt x="1057292" y="191571"/>
                    <a:pt x="1076196" y="215476"/>
                    <a:pt x="1073106" y="241881"/>
                  </a:cubicBezTo>
                  <a:cubicBezTo>
                    <a:pt x="1072133" y="250266"/>
                    <a:pt x="1068963" y="258241"/>
                    <a:pt x="1063927" y="26501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2"/>
            <p:cNvSpPr/>
            <p:nvPr/>
          </p:nvSpPr>
          <p:spPr>
            <a:xfrm>
              <a:off x="758231" y="2398960"/>
              <a:ext cx="1100043" cy="976193"/>
            </a:xfrm>
            <a:custGeom>
              <a:avLst/>
              <a:gdLst/>
              <a:ahLst/>
              <a:cxnLst/>
              <a:rect l="l" t="t" r="r" b="b"/>
              <a:pathLst>
                <a:path w="1100043" h="976193" extrusionOk="0">
                  <a:moveTo>
                    <a:pt x="488379" y="976193"/>
                  </a:moveTo>
                  <a:cubicBezTo>
                    <a:pt x="218810" y="976353"/>
                    <a:pt x="157" y="757951"/>
                    <a:pt x="-3" y="488381"/>
                  </a:cubicBezTo>
                  <a:cubicBezTo>
                    <a:pt x="-155" y="218812"/>
                    <a:pt x="218247" y="160"/>
                    <a:pt x="487817" y="-1"/>
                  </a:cubicBezTo>
                  <a:cubicBezTo>
                    <a:pt x="628593" y="-81"/>
                    <a:pt x="762556" y="60623"/>
                    <a:pt x="855300" y="166538"/>
                  </a:cubicBezTo>
                  <a:lnTo>
                    <a:pt x="1045592" y="188683"/>
                  </a:lnTo>
                  <a:cubicBezTo>
                    <a:pt x="1079346" y="192594"/>
                    <a:pt x="1103536" y="223125"/>
                    <a:pt x="1099625" y="256879"/>
                  </a:cubicBezTo>
                  <a:cubicBezTo>
                    <a:pt x="1098384" y="267595"/>
                    <a:pt x="1094348" y="277801"/>
                    <a:pt x="1087918" y="286463"/>
                  </a:cubicBezTo>
                  <a:lnTo>
                    <a:pt x="974065" y="439786"/>
                  </a:lnTo>
                  <a:cubicBezTo>
                    <a:pt x="975663" y="455752"/>
                    <a:pt x="976431" y="471781"/>
                    <a:pt x="976387" y="487828"/>
                  </a:cubicBezTo>
                  <a:cubicBezTo>
                    <a:pt x="976288" y="757361"/>
                    <a:pt x="757913" y="975898"/>
                    <a:pt x="488379" y="976193"/>
                  </a:cubicBezTo>
                  <a:close/>
                  <a:moveTo>
                    <a:pt x="488379" y="26877"/>
                  </a:moveTo>
                  <a:cubicBezTo>
                    <a:pt x="233999" y="27234"/>
                    <a:pt x="28081" y="233742"/>
                    <a:pt x="28438" y="488122"/>
                  </a:cubicBezTo>
                  <a:cubicBezTo>
                    <a:pt x="28795" y="742493"/>
                    <a:pt x="235303" y="948421"/>
                    <a:pt x="489674" y="948064"/>
                  </a:cubicBezTo>
                  <a:cubicBezTo>
                    <a:pt x="744054" y="947707"/>
                    <a:pt x="949982" y="741199"/>
                    <a:pt x="949624" y="486819"/>
                  </a:cubicBezTo>
                  <a:cubicBezTo>
                    <a:pt x="949598" y="470388"/>
                    <a:pt x="948696" y="453975"/>
                    <a:pt x="946919" y="437643"/>
                  </a:cubicBezTo>
                  <a:lnTo>
                    <a:pt x="946294" y="432375"/>
                  </a:lnTo>
                  <a:lnTo>
                    <a:pt x="1066666" y="270122"/>
                  </a:lnTo>
                  <a:cubicBezTo>
                    <a:pt x="1078087" y="254709"/>
                    <a:pt x="1074863" y="232957"/>
                    <a:pt x="1059451" y="221527"/>
                  </a:cubicBezTo>
                  <a:cubicBezTo>
                    <a:pt x="1054575" y="217919"/>
                    <a:pt x="1048842" y="215642"/>
                    <a:pt x="1042824" y="214937"/>
                  </a:cubicBezTo>
                  <a:lnTo>
                    <a:pt x="842084" y="191630"/>
                  </a:lnTo>
                  <a:lnTo>
                    <a:pt x="838691" y="187612"/>
                  </a:lnTo>
                  <a:cubicBezTo>
                    <a:pt x="750966" y="85492"/>
                    <a:pt x="623003" y="26779"/>
                    <a:pt x="488379" y="2687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948273" y="2594788"/>
              <a:ext cx="602798" cy="557659"/>
            </a:xfrm>
            <a:custGeom>
              <a:avLst/>
              <a:gdLst/>
              <a:ahLst/>
              <a:cxnLst/>
              <a:rect l="l" t="t" r="r" b="b"/>
              <a:pathLst>
                <a:path w="602798" h="557659" extrusionOk="0">
                  <a:moveTo>
                    <a:pt x="578819" y="304859"/>
                  </a:moveTo>
                  <a:cubicBezTo>
                    <a:pt x="593794" y="295706"/>
                    <a:pt x="602885" y="279373"/>
                    <a:pt x="602751" y="261817"/>
                  </a:cubicBezTo>
                  <a:cubicBezTo>
                    <a:pt x="603867" y="235743"/>
                    <a:pt x="583721" y="213651"/>
                    <a:pt x="557656" y="212347"/>
                  </a:cubicBezTo>
                  <a:lnTo>
                    <a:pt x="416299" y="212347"/>
                  </a:lnTo>
                  <a:cubicBezTo>
                    <a:pt x="413111" y="208373"/>
                    <a:pt x="411236" y="203507"/>
                    <a:pt x="410941" y="198417"/>
                  </a:cubicBezTo>
                  <a:cubicBezTo>
                    <a:pt x="411745" y="184218"/>
                    <a:pt x="434605" y="155822"/>
                    <a:pt x="434694" y="47862"/>
                  </a:cubicBezTo>
                  <a:cubicBezTo>
                    <a:pt x="434819" y="23198"/>
                    <a:pt x="416192" y="2481"/>
                    <a:pt x="391653" y="-1"/>
                  </a:cubicBezTo>
                  <a:lnTo>
                    <a:pt x="387277" y="-1"/>
                  </a:lnTo>
                  <a:cubicBezTo>
                    <a:pt x="361078" y="53"/>
                    <a:pt x="339861" y="21305"/>
                    <a:pt x="339861" y="47505"/>
                  </a:cubicBezTo>
                  <a:cubicBezTo>
                    <a:pt x="339861" y="145285"/>
                    <a:pt x="247349" y="208239"/>
                    <a:pt x="211541" y="229581"/>
                  </a:cubicBezTo>
                  <a:cubicBezTo>
                    <a:pt x="202879" y="234662"/>
                    <a:pt x="193012" y="237350"/>
                    <a:pt x="182966" y="237350"/>
                  </a:cubicBezTo>
                  <a:lnTo>
                    <a:pt x="166000" y="237350"/>
                  </a:lnTo>
                  <a:lnTo>
                    <a:pt x="166000" y="229492"/>
                  </a:lnTo>
                  <a:cubicBezTo>
                    <a:pt x="165955" y="212043"/>
                    <a:pt x="151837" y="197890"/>
                    <a:pt x="134388" y="197791"/>
                  </a:cubicBezTo>
                  <a:lnTo>
                    <a:pt x="-3" y="197791"/>
                  </a:lnTo>
                  <a:lnTo>
                    <a:pt x="-3" y="529708"/>
                  </a:lnTo>
                  <a:lnTo>
                    <a:pt x="134388" y="529708"/>
                  </a:lnTo>
                  <a:cubicBezTo>
                    <a:pt x="151837" y="529610"/>
                    <a:pt x="165955" y="515456"/>
                    <a:pt x="166000" y="498008"/>
                  </a:cubicBezTo>
                  <a:lnTo>
                    <a:pt x="166000" y="490150"/>
                  </a:lnTo>
                  <a:lnTo>
                    <a:pt x="197611" y="490150"/>
                  </a:lnTo>
                  <a:cubicBezTo>
                    <a:pt x="253689" y="490150"/>
                    <a:pt x="257618" y="553461"/>
                    <a:pt x="363524" y="553461"/>
                  </a:cubicBezTo>
                  <a:lnTo>
                    <a:pt x="406744" y="553461"/>
                  </a:lnTo>
                  <a:cubicBezTo>
                    <a:pt x="412307" y="556176"/>
                    <a:pt x="418415" y="557604"/>
                    <a:pt x="424603" y="557658"/>
                  </a:cubicBezTo>
                  <a:lnTo>
                    <a:pt x="491487" y="557658"/>
                  </a:lnTo>
                  <a:cubicBezTo>
                    <a:pt x="517552" y="556354"/>
                    <a:pt x="537698" y="534262"/>
                    <a:pt x="536582" y="508187"/>
                  </a:cubicBezTo>
                  <a:cubicBezTo>
                    <a:pt x="536653" y="495990"/>
                    <a:pt x="532420" y="484167"/>
                    <a:pt x="524616" y="474791"/>
                  </a:cubicBezTo>
                  <a:lnTo>
                    <a:pt x="526045" y="474791"/>
                  </a:lnTo>
                  <a:cubicBezTo>
                    <a:pt x="552128" y="473487"/>
                    <a:pt x="572291" y="451412"/>
                    <a:pt x="571229" y="425320"/>
                  </a:cubicBezTo>
                  <a:cubicBezTo>
                    <a:pt x="571282" y="412631"/>
                    <a:pt x="566675" y="400370"/>
                    <a:pt x="558281" y="390852"/>
                  </a:cubicBezTo>
                  <a:cubicBezTo>
                    <a:pt x="579944" y="384913"/>
                    <a:pt x="594714" y="364902"/>
                    <a:pt x="594000" y="342452"/>
                  </a:cubicBezTo>
                  <a:cubicBezTo>
                    <a:pt x="594267" y="328379"/>
                    <a:pt x="588785" y="314797"/>
                    <a:pt x="578819" y="304859"/>
                  </a:cubicBezTo>
                  <a:close/>
                  <a:moveTo>
                    <a:pt x="150194" y="497829"/>
                  </a:moveTo>
                  <a:cubicBezTo>
                    <a:pt x="150149" y="506535"/>
                    <a:pt x="143095" y="513590"/>
                    <a:pt x="134388" y="513635"/>
                  </a:cubicBezTo>
                  <a:lnTo>
                    <a:pt x="15802" y="513635"/>
                  </a:lnTo>
                  <a:lnTo>
                    <a:pt x="15802" y="212972"/>
                  </a:lnTo>
                  <a:lnTo>
                    <a:pt x="134388" y="212972"/>
                  </a:lnTo>
                  <a:cubicBezTo>
                    <a:pt x="143113" y="213070"/>
                    <a:pt x="150149" y="220143"/>
                    <a:pt x="150194" y="228867"/>
                  </a:cubicBezTo>
                  <a:close/>
                  <a:moveTo>
                    <a:pt x="416388" y="229938"/>
                  </a:moveTo>
                  <a:lnTo>
                    <a:pt x="557566" y="229938"/>
                  </a:lnTo>
                  <a:cubicBezTo>
                    <a:pt x="574997" y="231546"/>
                    <a:pt x="587829" y="246985"/>
                    <a:pt x="586222" y="264416"/>
                  </a:cubicBezTo>
                  <a:cubicBezTo>
                    <a:pt x="584820" y="279623"/>
                    <a:pt x="572774" y="291669"/>
                    <a:pt x="557566" y="293071"/>
                  </a:cubicBezTo>
                  <a:lnTo>
                    <a:pt x="387456" y="293071"/>
                  </a:lnTo>
                  <a:cubicBezTo>
                    <a:pt x="370025" y="291464"/>
                    <a:pt x="357193" y="276025"/>
                    <a:pt x="358800" y="258594"/>
                  </a:cubicBezTo>
                  <a:cubicBezTo>
                    <a:pt x="360202" y="243387"/>
                    <a:pt x="372249" y="231340"/>
                    <a:pt x="387456" y="229938"/>
                  </a:cubicBezTo>
                  <a:lnTo>
                    <a:pt x="416388" y="229938"/>
                  </a:lnTo>
                  <a:close/>
                  <a:moveTo>
                    <a:pt x="261994" y="501847"/>
                  </a:moveTo>
                  <a:cubicBezTo>
                    <a:pt x="244134" y="488274"/>
                    <a:pt x="226275" y="474255"/>
                    <a:pt x="197611" y="474255"/>
                  </a:cubicBezTo>
                  <a:lnTo>
                    <a:pt x="166000" y="474255"/>
                  </a:lnTo>
                  <a:lnTo>
                    <a:pt x="166000" y="252888"/>
                  </a:lnTo>
                  <a:lnTo>
                    <a:pt x="183055" y="252888"/>
                  </a:lnTo>
                  <a:cubicBezTo>
                    <a:pt x="195932" y="252941"/>
                    <a:pt x="208576" y="249521"/>
                    <a:pt x="219667" y="242976"/>
                  </a:cubicBezTo>
                  <a:cubicBezTo>
                    <a:pt x="260565" y="218866"/>
                    <a:pt x="355755" y="151625"/>
                    <a:pt x="355755" y="47237"/>
                  </a:cubicBezTo>
                  <a:cubicBezTo>
                    <a:pt x="355755" y="29780"/>
                    <a:pt x="369909" y="15626"/>
                    <a:pt x="387367" y="15626"/>
                  </a:cubicBezTo>
                  <a:cubicBezTo>
                    <a:pt x="404824" y="15626"/>
                    <a:pt x="418978" y="29780"/>
                    <a:pt x="418978" y="47237"/>
                  </a:cubicBezTo>
                  <a:lnTo>
                    <a:pt x="418978" y="49202"/>
                  </a:lnTo>
                  <a:cubicBezTo>
                    <a:pt x="418978" y="126443"/>
                    <a:pt x="406655" y="160465"/>
                    <a:pt x="400225" y="178771"/>
                  </a:cubicBezTo>
                  <a:cubicBezTo>
                    <a:pt x="397680" y="184754"/>
                    <a:pt x="395993" y="191067"/>
                    <a:pt x="395225" y="197524"/>
                  </a:cubicBezTo>
                  <a:lnTo>
                    <a:pt x="395225" y="199220"/>
                  </a:lnTo>
                  <a:cubicBezTo>
                    <a:pt x="395484" y="203748"/>
                    <a:pt x="396537" y="208195"/>
                    <a:pt x="398350" y="212347"/>
                  </a:cubicBezTo>
                  <a:lnTo>
                    <a:pt x="387545" y="212347"/>
                  </a:lnTo>
                  <a:cubicBezTo>
                    <a:pt x="361649" y="213883"/>
                    <a:pt x="341780" y="235903"/>
                    <a:pt x="342897" y="261817"/>
                  </a:cubicBezTo>
                  <a:cubicBezTo>
                    <a:pt x="342816" y="273899"/>
                    <a:pt x="346995" y="285624"/>
                    <a:pt x="354684" y="294946"/>
                  </a:cubicBezTo>
                  <a:cubicBezTo>
                    <a:pt x="334038" y="301590"/>
                    <a:pt x="320224" y="321039"/>
                    <a:pt x="320751" y="342720"/>
                  </a:cubicBezTo>
                  <a:cubicBezTo>
                    <a:pt x="319644" y="368831"/>
                    <a:pt x="339834" y="390941"/>
                    <a:pt x="365935" y="392191"/>
                  </a:cubicBezTo>
                  <a:lnTo>
                    <a:pt x="370489" y="392191"/>
                  </a:lnTo>
                  <a:cubicBezTo>
                    <a:pt x="362685" y="401567"/>
                    <a:pt x="358452" y="413390"/>
                    <a:pt x="358524" y="425588"/>
                  </a:cubicBezTo>
                  <a:cubicBezTo>
                    <a:pt x="357890" y="447671"/>
                    <a:pt x="372177" y="467414"/>
                    <a:pt x="393349" y="473719"/>
                  </a:cubicBezTo>
                  <a:cubicBezTo>
                    <a:pt x="384839" y="483283"/>
                    <a:pt x="380160" y="495650"/>
                    <a:pt x="380223" y="508455"/>
                  </a:cubicBezTo>
                  <a:cubicBezTo>
                    <a:pt x="380214" y="518921"/>
                    <a:pt x="383321" y="529146"/>
                    <a:pt x="389152" y="537834"/>
                  </a:cubicBezTo>
                  <a:lnTo>
                    <a:pt x="364060" y="537834"/>
                  </a:lnTo>
                  <a:cubicBezTo>
                    <a:pt x="308071" y="537387"/>
                    <a:pt x="284497" y="519260"/>
                    <a:pt x="261994" y="501669"/>
                  </a:cubicBezTo>
                  <a:close/>
                  <a:moveTo>
                    <a:pt x="491755" y="539799"/>
                  </a:moveTo>
                  <a:lnTo>
                    <a:pt x="424871" y="539799"/>
                  </a:lnTo>
                  <a:cubicBezTo>
                    <a:pt x="421817" y="539816"/>
                    <a:pt x="418790" y="539272"/>
                    <a:pt x="415942" y="538191"/>
                  </a:cubicBezTo>
                  <a:lnTo>
                    <a:pt x="415942" y="537566"/>
                  </a:lnTo>
                  <a:lnTo>
                    <a:pt x="413977" y="537566"/>
                  </a:lnTo>
                  <a:cubicBezTo>
                    <a:pt x="402556" y="532289"/>
                    <a:pt x="395341" y="520760"/>
                    <a:pt x="395582" y="508187"/>
                  </a:cubicBezTo>
                  <a:cubicBezTo>
                    <a:pt x="394876" y="491534"/>
                    <a:pt x="407771" y="477434"/>
                    <a:pt x="424425" y="476666"/>
                  </a:cubicBezTo>
                  <a:lnTo>
                    <a:pt x="491308" y="476666"/>
                  </a:lnTo>
                  <a:cubicBezTo>
                    <a:pt x="508739" y="478273"/>
                    <a:pt x="521571" y="493712"/>
                    <a:pt x="519963" y="511143"/>
                  </a:cubicBezTo>
                  <a:cubicBezTo>
                    <a:pt x="518562" y="526350"/>
                    <a:pt x="506515" y="538397"/>
                    <a:pt x="491308" y="539799"/>
                  </a:cubicBezTo>
                  <a:close/>
                  <a:moveTo>
                    <a:pt x="526312" y="456931"/>
                  </a:moveTo>
                  <a:lnTo>
                    <a:pt x="403083" y="456931"/>
                  </a:lnTo>
                  <a:cubicBezTo>
                    <a:pt x="385652" y="455324"/>
                    <a:pt x="372820" y="439884"/>
                    <a:pt x="374427" y="422454"/>
                  </a:cubicBezTo>
                  <a:cubicBezTo>
                    <a:pt x="375829" y="407246"/>
                    <a:pt x="387875" y="395200"/>
                    <a:pt x="403083" y="393798"/>
                  </a:cubicBezTo>
                  <a:lnTo>
                    <a:pt x="526312" y="393798"/>
                  </a:lnTo>
                  <a:cubicBezTo>
                    <a:pt x="543743" y="395405"/>
                    <a:pt x="556575" y="410845"/>
                    <a:pt x="554968" y="428276"/>
                  </a:cubicBezTo>
                  <a:cubicBezTo>
                    <a:pt x="553566" y="443483"/>
                    <a:pt x="541520" y="455529"/>
                    <a:pt x="526312" y="456931"/>
                  </a:cubicBezTo>
                  <a:close/>
                  <a:moveTo>
                    <a:pt x="549351" y="374064"/>
                  </a:moveTo>
                  <a:lnTo>
                    <a:pt x="365399" y="374064"/>
                  </a:lnTo>
                  <a:cubicBezTo>
                    <a:pt x="347969" y="372456"/>
                    <a:pt x="335137" y="357017"/>
                    <a:pt x="336744" y="339586"/>
                  </a:cubicBezTo>
                  <a:cubicBezTo>
                    <a:pt x="338146" y="324379"/>
                    <a:pt x="350192" y="312333"/>
                    <a:pt x="365399" y="310931"/>
                  </a:cubicBezTo>
                  <a:lnTo>
                    <a:pt x="549172" y="310931"/>
                  </a:lnTo>
                  <a:cubicBezTo>
                    <a:pt x="566603" y="312538"/>
                    <a:pt x="579435" y="327977"/>
                    <a:pt x="577828" y="345408"/>
                  </a:cubicBezTo>
                  <a:cubicBezTo>
                    <a:pt x="576426" y="360615"/>
                    <a:pt x="564380" y="372662"/>
                    <a:pt x="549172" y="37406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943808" y="2589341"/>
              <a:ext cx="611710" cy="567392"/>
            </a:xfrm>
            <a:custGeom>
              <a:avLst/>
              <a:gdLst/>
              <a:ahLst/>
              <a:cxnLst/>
              <a:rect l="l" t="t" r="r" b="b"/>
              <a:pathLst>
                <a:path w="611710" h="567392" extrusionOk="0">
                  <a:moveTo>
                    <a:pt x="496219" y="567391"/>
                  </a:moveTo>
                  <a:lnTo>
                    <a:pt x="429336" y="567391"/>
                  </a:lnTo>
                  <a:cubicBezTo>
                    <a:pt x="422737" y="567382"/>
                    <a:pt x="416218" y="565954"/>
                    <a:pt x="410227" y="563194"/>
                  </a:cubicBezTo>
                  <a:lnTo>
                    <a:pt x="367989" y="563194"/>
                  </a:lnTo>
                  <a:cubicBezTo>
                    <a:pt x="305481" y="563194"/>
                    <a:pt x="276817" y="540959"/>
                    <a:pt x="253957" y="523189"/>
                  </a:cubicBezTo>
                  <a:cubicBezTo>
                    <a:pt x="237348" y="510152"/>
                    <a:pt x="224221" y="499883"/>
                    <a:pt x="202076" y="499883"/>
                  </a:cubicBezTo>
                  <a:lnTo>
                    <a:pt x="175286" y="499883"/>
                  </a:lnTo>
                  <a:lnTo>
                    <a:pt x="175286" y="503276"/>
                  </a:lnTo>
                  <a:cubicBezTo>
                    <a:pt x="175188" y="523037"/>
                    <a:pt x="159329" y="539102"/>
                    <a:pt x="139568" y="539441"/>
                  </a:cubicBezTo>
                  <a:lnTo>
                    <a:pt x="-3" y="539441"/>
                  </a:lnTo>
                  <a:lnTo>
                    <a:pt x="-3" y="198149"/>
                  </a:lnTo>
                  <a:lnTo>
                    <a:pt x="138853" y="198149"/>
                  </a:lnTo>
                  <a:cubicBezTo>
                    <a:pt x="158588" y="198533"/>
                    <a:pt x="174429" y="214570"/>
                    <a:pt x="174572" y="234314"/>
                  </a:cubicBezTo>
                  <a:lnTo>
                    <a:pt x="174572" y="237707"/>
                  </a:lnTo>
                  <a:lnTo>
                    <a:pt x="187520" y="237707"/>
                  </a:lnTo>
                  <a:cubicBezTo>
                    <a:pt x="196780" y="237698"/>
                    <a:pt x="205871" y="235234"/>
                    <a:pt x="213863" y="230564"/>
                  </a:cubicBezTo>
                  <a:cubicBezTo>
                    <a:pt x="251814" y="208239"/>
                    <a:pt x="339950" y="146178"/>
                    <a:pt x="339950" y="51970"/>
                  </a:cubicBezTo>
                  <a:cubicBezTo>
                    <a:pt x="339950" y="23305"/>
                    <a:pt x="363167" y="52"/>
                    <a:pt x="391831" y="-1"/>
                  </a:cubicBezTo>
                  <a:lnTo>
                    <a:pt x="396564" y="-1"/>
                  </a:lnTo>
                  <a:cubicBezTo>
                    <a:pt x="423442" y="2633"/>
                    <a:pt x="443891" y="25314"/>
                    <a:pt x="443713" y="52327"/>
                  </a:cubicBezTo>
                  <a:cubicBezTo>
                    <a:pt x="443713" y="134033"/>
                    <a:pt x="430765" y="170467"/>
                    <a:pt x="423800" y="190023"/>
                  </a:cubicBezTo>
                  <a:cubicBezTo>
                    <a:pt x="421996" y="194229"/>
                    <a:pt x="420710" y="198640"/>
                    <a:pt x="419960" y="203149"/>
                  </a:cubicBezTo>
                  <a:cubicBezTo>
                    <a:pt x="420290" y="206346"/>
                    <a:pt x="421389" y="209409"/>
                    <a:pt x="423175" y="212079"/>
                  </a:cubicBezTo>
                  <a:lnTo>
                    <a:pt x="562120" y="212079"/>
                  </a:lnTo>
                  <a:cubicBezTo>
                    <a:pt x="590508" y="213383"/>
                    <a:pt x="612591" y="237252"/>
                    <a:pt x="611680" y="265657"/>
                  </a:cubicBezTo>
                  <a:cubicBezTo>
                    <a:pt x="611966" y="283088"/>
                    <a:pt x="604019" y="299626"/>
                    <a:pt x="590249" y="310306"/>
                  </a:cubicBezTo>
                  <a:cubicBezTo>
                    <a:pt x="598884" y="320548"/>
                    <a:pt x="603599" y="333523"/>
                    <a:pt x="603554" y="346917"/>
                  </a:cubicBezTo>
                  <a:cubicBezTo>
                    <a:pt x="604090" y="368982"/>
                    <a:pt x="591044" y="389110"/>
                    <a:pt x="570693" y="397638"/>
                  </a:cubicBezTo>
                  <a:cubicBezTo>
                    <a:pt x="577131" y="407121"/>
                    <a:pt x="580551" y="418328"/>
                    <a:pt x="580516" y="429785"/>
                  </a:cubicBezTo>
                  <a:cubicBezTo>
                    <a:pt x="581382" y="455734"/>
                    <a:pt x="563237" y="478460"/>
                    <a:pt x="537742" y="483363"/>
                  </a:cubicBezTo>
                  <a:cubicBezTo>
                    <a:pt x="543074" y="492266"/>
                    <a:pt x="545886" y="502455"/>
                    <a:pt x="545869" y="512831"/>
                  </a:cubicBezTo>
                  <a:cubicBezTo>
                    <a:pt x="547324" y="541495"/>
                    <a:pt x="525268" y="565918"/>
                    <a:pt x="496603" y="567373"/>
                  </a:cubicBezTo>
                  <a:cubicBezTo>
                    <a:pt x="496478" y="567382"/>
                    <a:pt x="496344" y="567382"/>
                    <a:pt x="496219" y="567391"/>
                  </a:cubicBezTo>
                  <a:close/>
                  <a:moveTo>
                    <a:pt x="165821" y="490953"/>
                  </a:moveTo>
                  <a:lnTo>
                    <a:pt x="201540" y="490953"/>
                  </a:lnTo>
                  <a:cubicBezTo>
                    <a:pt x="226721" y="490953"/>
                    <a:pt x="242348" y="503187"/>
                    <a:pt x="258958" y="516135"/>
                  </a:cubicBezTo>
                  <a:cubicBezTo>
                    <a:pt x="281818" y="533994"/>
                    <a:pt x="307714" y="554265"/>
                    <a:pt x="367453" y="554265"/>
                  </a:cubicBezTo>
                  <a:lnTo>
                    <a:pt x="412638" y="554711"/>
                  </a:lnTo>
                  <a:cubicBezTo>
                    <a:pt x="417674" y="557167"/>
                    <a:pt x="423201" y="558453"/>
                    <a:pt x="428800" y="558461"/>
                  </a:cubicBezTo>
                  <a:lnTo>
                    <a:pt x="495684" y="558461"/>
                  </a:lnTo>
                  <a:cubicBezTo>
                    <a:pt x="519142" y="557167"/>
                    <a:pt x="537225" y="537289"/>
                    <a:pt x="536314" y="513813"/>
                  </a:cubicBezTo>
                  <a:cubicBezTo>
                    <a:pt x="536394" y="502669"/>
                    <a:pt x="532536" y="491855"/>
                    <a:pt x="525419" y="483274"/>
                  </a:cubicBezTo>
                  <a:lnTo>
                    <a:pt x="519258" y="475951"/>
                  </a:lnTo>
                  <a:lnTo>
                    <a:pt x="530242" y="475951"/>
                  </a:lnTo>
                  <a:cubicBezTo>
                    <a:pt x="553718" y="474656"/>
                    <a:pt x="571827" y="454797"/>
                    <a:pt x="570961" y="431303"/>
                  </a:cubicBezTo>
                  <a:cubicBezTo>
                    <a:pt x="571032" y="419703"/>
                    <a:pt x="566835" y="408487"/>
                    <a:pt x="559174" y="399781"/>
                  </a:cubicBezTo>
                  <a:lnTo>
                    <a:pt x="554173" y="394155"/>
                  </a:lnTo>
                  <a:lnTo>
                    <a:pt x="561495" y="392459"/>
                  </a:lnTo>
                  <a:cubicBezTo>
                    <a:pt x="581105" y="386922"/>
                    <a:pt x="594482" y="368804"/>
                    <a:pt x="594000" y="348435"/>
                  </a:cubicBezTo>
                  <a:cubicBezTo>
                    <a:pt x="594089" y="335576"/>
                    <a:pt x="588892" y="323245"/>
                    <a:pt x="579623" y="314324"/>
                  </a:cubicBezTo>
                  <a:lnTo>
                    <a:pt x="575336" y="310216"/>
                  </a:lnTo>
                  <a:lnTo>
                    <a:pt x="580426" y="307180"/>
                  </a:lnTo>
                  <a:cubicBezTo>
                    <a:pt x="594160" y="298724"/>
                    <a:pt x="602402" y="283650"/>
                    <a:pt x="602125" y="267532"/>
                  </a:cubicBezTo>
                  <a:cubicBezTo>
                    <a:pt x="603036" y="244056"/>
                    <a:pt x="584954" y="224179"/>
                    <a:pt x="561495" y="222884"/>
                  </a:cubicBezTo>
                  <a:lnTo>
                    <a:pt x="418620" y="222884"/>
                  </a:lnTo>
                  <a:lnTo>
                    <a:pt x="417281" y="221187"/>
                  </a:lnTo>
                  <a:cubicBezTo>
                    <a:pt x="413504" y="216472"/>
                    <a:pt x="411289" y="210695"/>
                    <a:pt x="410941" y="204667"/>
                  </a:cubicBezTo>
                  <a:cubicBezTo>
                    <a:pt x="411646" y="199167"/>
                    <a:pt x="413084" y="193791"/>
                    <a:pt x="415227" y="188683"/>
                  </a:cubicBezTo>
                  <a:cubicBezTo>
                    <a:pt x="422014" y="169574"/>
                    <a:pt x="434694" y="134123"/>
                    <a:pt x="434694" y="53934"/>
                  </a:cubicBezTo>
                  <a:cubicBezTo>
                    <a:pt x="434890" y="31547"/>
                    <a:pt x="417960" y="12706"/>
                    <a:pt x="395671" y="10536"/>
                  </a:cubicBezTo>
                  <a:lnTo>
                    <a:pt x="391742" y="10536"/>
                  </a:lnTo>
                  <a:cubicBezTo>
                    <a:pt x="368007" y="10590"/>
                    <a:pt x="348790" y="29842"/>
                    <a:pt x="348790" y="53577"/>
                  </a:cubicBezTo>
                  <a:cubicBezTo>
                    <a:pt x="348790" y="151804"/>
                    <a:pt x="257529" y="216365"/>
                    <a:pt x="218327" y="239493"/>
                  </a:cubicBezTo>
                  <a:cubicBezTo>
                    <a:pt x="208951" y="244967"/>
                    <a:pt x="198289" y="247869"/>
                    <a:pt x="187431" y="247887"/>
                  </a:cubicBezTo>
                  <a:lnTo>
                    <a:pt x="166000" y="247887"/>
                  </a:lnTo>
                  <a:lnTo>
                    <a:pt x="166000" y="235564"/>
                  </a:lnTo>
                  <a:cubicBezTo>
                    <a:pt x="165910" y="220732"/>
                    <a:pt x="154034" y="208668"/>
                    <a:pt x="139210" y="208328"/>
                  </a:cubicBezTo>
                  <a:lnTo>
                    <a:pt x="8926" y="208328"/>
                  </a:lnTo>
                  <a:lnTo>
                    <a:pt x="8926" y="531762"/>
                  </a:lnTo>
                  <a:lnTo>
                    <a:pt x="138853" y="531762"/>
                  </a:lnTo>
                  <a:cubicBezTo>
                    <a:pt x="153677" y="531422"/>
                    <a:pt x="165553" y="519358"/>
                    <a:pt x="165642" y="504526"/>
                  </a:cubicBezTo>
                  <a:close/>
                  <a:moveTo>
                    <a:pt x="496219" y="549532"/>
                  </a:moveTo>
                  <a:lnTo>
                    <a:pt x="429336" y="549532"/>
                  </a:lnTo>
                  <a:cubicBezTo>
                    <a:pt x="425961" y="549460"/>
                    <a:pt x="422612" y="548862"/>
                    <a:pt x="419424" y="547746"/>
                  </a:cubicBezTo>
                  <a:lnTo>
                    <a:pt x="416388" y="546585"/>
                  </a:lnTo>
                  <a:cubicBezTo>
                    <a:pt x="403654" y="540531"/>
                    <a:pt x="395680" y="527547"/>
                    <a:pt x="396028" y="513456"/>
                  </a:cubicBezTo>
                  <a:cubicBezTo>
                    <a:pt x="395475" y="494436"/>
                    <a:pt x="410325" y="478514"/>
                    <a:pt x="429336" y="477737"/>
                  </a:cubicBezTo>
                  <a:lnTo>
                    <a:pt x="496219" y="477737"/>
                  </a:lnTo>
                  <a:cubicBezTo>
                    <a:pt x="516115" y="477737"/>
                    <a:pt x="532251" y="493873"/>
                    <a:pt x="532251" y="513769"/>
                  </a:cubicBezTo>
                  <a:cubicBezTo>
                    <a:pt x="532251" y="533664"/>
                    <a:pt x="516115" y="549800"/>
                    <a:pt x="496219" y="549800"/>
                  </a:cubicBezTo>
                  <a:close/>
                  <a:moveTo>
                    <a:pt x="425318" y="540156"/>
                  </a:moveTo>
                  <a:cubicBezTo>
                    <a:pt x="426639" y="540424"/>
                    <a:pt x="427988" y="540575"/>
                    <a:pt x="429336" y="540602"/>
                  </a:cubicBezTo>
                  <a:lnTo>
                    <a:pt x="496219" y="540602"/>
                  </a:lnTo>
                  <a:cubicBezTo>
                    <a:pt x="511186" y="539111"/>
                    <a:pt x="522116" y="525770"/>
                    <a:pt x="520624" y="510804"/>
                  </a:cubicBezTo>
                  <a:cubicBezTo>
                    <a:pt x="519338" y="497891"/>
                    <a:pt x="509132" y="487685"/>
                    <a:pt x="496219" y="486399"/>
                  </a:cubicBezTo>
                  <a:lnTo>
                    <a:pt x="429336" y="486399"/>
                  </a:lnTo>
                  <a:cubicBezTo>
                    <a:pt x="415254" y="487167"/>
                    <a:pt x="404404" y="499097"/>
                    <a:pt x="404958" y="513188"/>
                  </a:cubicBezTo>
                  <a:cubicBezTo>
                    <a:pt x="404806" y="523645"/>
                    <a:pt x="410575" y="533298"/>
                    <a:pt x="419871" y="538102"/>
                  </a:cubicBezTo>
                  <a:lnTo>
                    <a:pt x="425318" y="538102"/>
                  </a:lnTo>
                  <a:close/>
                  <a:moveTo>
                    <a:pt x="401475" y="547299"/>
                  </a:moveTo>
                  <a:lnTo>
                    <a:pt x="367989" y="547299"/>
                  </a:lnTo>
                  <a:cubicBezTo>
                    <a:pt x="310660" y="547299"/>
                    <a:pt x="286818" y="528636"/>
                    <a:pt x="263780" y="510598"/>
                  </a:cubicBezTo>
                  <a:lnTo>
                    <a:pt x="263780" y="510598"/>
                  </a:lnTo>
                  <a:cubicBezTo>
                    <a:pt x="246992" y="497472"/>
                    <a:pt x="229668" y="483809"/>
                    <a:pt x="202165" y="483809"/>
                  </a:cubicBezTo>
                  <a:lnTo>
                    <a:pt x="166446" y="483809"/>
                  </a:lnTo>
                  <a:lnTo>
                    <a:pt x="166446" y="253513"/>
                  </a:lnTo>
                  <a:lnTo>
                    <a:pt x="187520" y="253513"/>
                  </a:lnTo>
                  <a:cubicBezTo>
                    <a:pt x="199423" y="253575"/>
                    <a:pt x="211121" y="250495"/>
                    <a:pt x="221453" y="244583"/>
                  </a:cubicBezTo>
                  <a:cubicBezTo>
                    <a:pt x="261726" y="220830"/>
                    <a:pt x="355398" y="154661"/>
                    <a:pt x="355398" y="52684"/>
                  </a:cubicBezTo>
                  <a:cubicBezTo>
                    <a:pt x="355398" y="32762"/>
                    <a:pt x="371552" y="16608"/>
                    <a:pt x="391474" y="16608"/>
                  </a:cubicBezTo>
                  <a:cubicBezTo>
                    <a:pt x="411396" y="16608"/>
                    <a:pt x="427550" y="32762"/>
                    <a:pt x="427550" y="52684"/>
                  </a:cubicBezTo>
                  <a:lnTo>
                    <a:pt x="427550" y="54649"/>
                  </a:lnTo>
                  <a:cubicBezTo>
                    <a:pt x="427550" y="132069"/>
                    <a:pt x="415227" y="166716"/>
                    <a:pt x="408709" y="185290"/>
                  </a:cubicBezTo>
                  <a:cubicBezTo>
                    <a:pt x="406253" y="190987"/>
                    <a:pt x="404601" y="196997"/>
                    <a:pt x="403797" y="203149"/>
                  </a:cubicBezTo>
                  <a:lnTo>
                    <a:pt x="403797" y="204310"/>
                  </a:lnTo>
                  <a:cubicBezTo>
                    <a:pt x="404074" y="208221"/>
                    <a:pt x="405003" y="212052"/>
                    <a:pt x="406565" y="215651"/>
                  </a:cubicBezTo>
                  <a:lnTo>
                    <a:pt x="409334" y="221902"/>
                  </a:lnTo>
                  <a:lnTo>
                    <a:pt x="391474" y="221902"/>
                  </a:lnTo>
                  <a:cubicBezTo>
                    <a:pt x="368016" y="223196"/>
                    <a:pt x="349933" y="243074"/>
                    <a:pt x="350844" y="266550"/>
                  </a:cubicBezTo>
                  <a:cubicBezTo>
                    <a:pt x="350799" y="277578"/>
                    <a:pt x="354586" y="288276"/>
                    <a:pt x="361560" y="296822"/>
                  </a:cubicBezTo>
                  <a:lnTo>
                    <a:pt x="365935" y="302090"/>
                  </a:lnTo>
                  <a:lnTo>
                    <a:pt x="359327" y="303965"/>
                  </a:lnTo>
                  <a:cubicBezTo>
                    <a:pt x="340655" y="310136"/>
                    <a:pt x="328216" y="327790"/>
                    <a:pt x="328698" y="347453"/>
                  </a:cubicBezTo>
                  <a:cubicBezTo>
                    <a:pt x="327788" y="370965"/>
                    <a:pt x="345924" y="390851"/>
                    <a:pt x="369418" y="392102"/>
                  </a:cubicBezTo>
                  <a:lnTo>
                    <a:pt x="383973" y="392102"/>
                  </a:lnTo>
                  <a:lnTo>
                    <a:pt x="377722" y="399424"/>
                  </a:lnTo>
                  <a:cubicBezTo>
                    <a:pt x="370606" y="408005"/>
                    <a:pt x="366748" y="418819"/>
                    <a:pt x="366828" y="429963"/>
                  </a:cubicBezTo>
                  <a:cubicBezTo>
                    <a:pt x="366096" y="450037"/>
                    <a:pt x="379071" y="468057"/>
                    <a:pt x="398350" y="473719"/>
                  </a:cubicBezTo>
                  <a:lnTo>
                    <a:pt x="405494" y="475594"/>
                  </a:lnTo>
                  <a:lnTo>
                    <a:pt x="400493" y="481041"/>
                  </a:lnTo>
                  <a:cubicBezTo>
                    <a:pt x="386054" y="497472"/>
                    <a:pt x="384518" y="521573"/>
                    <a:pt x="396743" y="539709"/>
                  </a:cubicBezTo>
                  <a:close/>
                  <a:moveTo>
                    <a:pt x="174929" y="475058"/>
                  </a:moveTo>
                  <a:lnTo>
                    <a:pt x="201718" y="475058"/>
                  </a:lnTo>
                  <a:cubicBezTo>
                    <a:pt x="232258" y="475058"/>
                    <a:pt x="250832" y="489524"/>
                    <a:pt x="268870" y="503544"/>
                  </a:cubicBezTo>
                  <a:lnTo>
                    <a:pt x="268870" y="503544"/>
                  </a:lnTo>
                  <a:cubicBezTo>
                    <a:pt x="290747" y="520689"/>
                    <a:pt x="313518" y="538370"/>
                    <a:pt x="367632" y="538370"/>
                  </a:cubicBezTo>
                  <a:lnTo>
                    <a:pt x="385045" y="538370"/>
                  </a:lnTo>
                  <a:cubicBezTo>
                    <a:pt x="376062" y="519796"/>
                    <a:pt x="377767" y="497829"/>
                    <a:pt x="389510" y="480863"/>
                  </a:cubicBezTo>
                  <a:cubicBezTo>
                    <a:pt x="369695" y="472093"/>
                    <a:pt x="357113" y="452252"/>
                    <a:pt x="357631" y="430588"/>
                  </a:cubicBezTo>
                  <a:cubicBezTo>
                    <a:pt x="357720" y="420203"/>
                    <a:pt x="360649" y="410041"/>
                    <a:pt x="366114" y="401210"/>
                  </a:cubicBezTo>
                  <a:cubicBezTo>
                    <a:pt x="339360" y="397772"/>
                    <a:pt x="319572" y="374590"/>
                    <a:pt x="320394" y="347632"/>
                  </a:cubicBezTo>
                  <a:cubicBezTo>
                    <a:pt x="319912" y="326245"/>
                    <a:pt x="332199" y="306626"/>
                    <a:pt x="351648" y="297715"/>
                  </a:cubicBezTo>
                  <a:cubicBezTo>
                    <a:pt x="345754" y="288454"/>
                    <a:pt x="342656" y="277703"/>
                    <a:pt x="342718" y="266729"/>
                  </a:cubicBezTo>
                  <a:cubicBezTo>
                    <a:pt x="341807" y="238323"/>
                    <a:pt x="363890" y="214454"/>
                    <a:pt x="392278" y="213151"/>
                  </a:cubicBezTo>
                  <a:lnTo>
                    <a:pt x="396832" y="213151"/>
                  </a:lnTo>
                  <a:cubicBezTo>
                    <a:pt x="396118" y="210400"/>
                    <a:pt x="395671" y="207587"/>
                    <a:pt x="395492" y="204757"/>
                  </a:cubicBezTo>
                  <a:lnTo>
                    <a:pt x="395492" y="202792"/>
                  </a:lnTo>
                  <a:cubicBezTo>
                    <a:pt x="396332" y="195738"/>
                    <a:pt x="398136" y="188826"/>
                    <a:pt x="400850" y="182254"/>
                  </a:cubicBezTo>
                  <a:cubicBezTo>
                    <a:pt x="407280" y="164394"/>
                    <a:pt x="418710" y="130372"/>
                    <a:pt x="419245" y="54470"/>
                  </a:cubicBezTo>
                  <a:lnTo>
                    <a:pt x="419245" y="52506"/>
                  </a:lnTo>
                  <a:cubicBezTo>
                    <a:pt x="419245" y="37512"/>
                    <a:pt x="407092" y="25359"/>
                    <a:pt x="392099" y="25359"/>
                  </a:cubicBezTo>
                  <a:cubicBezTo>
                    <a:pt x="377106" y="25359"/>
                    <a:pt x="364953" y="37512"/>
                    <a:pt x="364953" y="52506"/>
                  </a:cubicBezTo>
                  <a:cubicBezTo>
                    <a:pt x="364953" y="159037"/>
                    <a:pt x="268244" y="227527"/>
                    <a:pt x="226721" y="252084"/>
                  </a:cubicBezTo>
                  <a:cubicBezTo>
                    <a:pt x="214925" y="259022"/>
                    <a:pt x="201477" y="262665"/>
                    <a:pt x="187788" y="262621"/>
                  </a:cubicBezTo>
                  <a:lnTo>
                    <a:pt x="175286" y="262621"/>
                  </a:lnTo>
                  <a:close/>
                  <a:moveTo>
                    <a:pt x="139210" y="523547"/>
                  </a:moveTo>
                  <a:lnTo>
                    <a:pt x="15802" y="523547"/>
                  </a:lnTo>
                  <a:lnTo>
                    <a:pt x="15802" y="213686"/>
                  </a:lnTo>
                  <a:lnTo>
                    <a:pt x="138853" y="213686"/>
                  </a:lnTo>
                  <a:cubicBezTo>
                    <a:pt x="150006" y="213784"/>
                    <a:pt x="159026" y="222803"/>
                    <a:pt x="159124" y="233957"/>
                  </a:cubicBezTo>
                  <a:lnTo>
                    <a:pt x="159124" y="503008"/>
                  </a:lnTo>
                  <a:cubicBezTo>
                    <a:pt x="159177" y="514269"/>
                    <a:pt x="150114" y="523448"/>
                    <a:pt x="138853" y="523547"/>
                  </a:cubicBezTo>
                  <a:close/>
                  <a:moveTo>
                    <a:pt x="25089" y="514617"/>
                  </a:moveTo>
                  <a:lnTo>
                    <a:pt x="139210" y="514617"/>
                  </a:lnTo>
                  <a:cubicBezTo>
                    <a:pt x="145470" y="514617"/>
                    <a:pt x="150551" y="509536"/>
                    <a:pt x="150551" y="503276"/>
                  </a:cubicBezTo>
                  <a:lnTo>
                    <a:pt x="150551" y="234314"/>
                  </a:lnTo>
                  <a:cubicBezTo>
                    <a:pt x="150507" y="228054"/>
                    <a:pt x="145470" y="222982"/>
                    <a:pt x="139210" y="222884"/>
                  </a:cubicBezTo>
                  <a:lnTo>
                    <a:pt x="24732" y="222884"/>
                  </a:lnTo>
                  <a:close/>
                  <a:moveTo>
                    <a:pt x="531134" y="466664"/>
                  </a:moveTo>
                  <a:lnTo>
                    <a:pt x="407905" y="466664"/>
                  </a:lnTo>
                  <a:cubicBezTo>
                    <a:pt x="388009" y="466664"/>
                    <a:pt x="371874" y="450528"/>
                    <a:pt x="371874" y="430633"/>
                  </a:cubicBezTo>
                  <a:cubicBezTo>
                    <a:pt x="371874" y="410738"/>
                    <a:pt x="388009" y="394602"/>
                    <a:pt x="407905" y="394602"/>
                  </a:cubicBezTo>
                  <a:lnTo>
                    <a:pt x="531134" y="394602"/>
                  </a:lnTo>
                  <a:cubicBezTo>
                    <a:pt x="551030" y="394602"/>
                    <a:pt x="567166" y="410738"/>
                    <a:pt x="567166" y="430633"/>
                  </a:cubicBezTo>
                  <a:cubicBezTo>
                    <a:pt x="567166" y="450528"/>
                    <a:pt x="551030" y="466664"/>
                    <a:pt x="531134" y="466664"/>
                  </a:cubicBezTo>
                  <a:close/>
                  <a:moveTo>
                    <a:pt x="407905" y="403532"/>
                  </a:moveTo>
                  <a:cubicBezTo>
                    <a:pt x="392939" y="405023"/>
                    <a:pt x="382009" y="418364"/>
                    <a:pt x="383500" y="433330"/>
                  </a:cubicBezTo>
                  <a:cubicBezTo>
                    <a:pt x="384786" y="446242"/>
                    <a:pt x="394992" y="456449"/>
                    <a:pt x="407905" y="457735"/>
                  </a:cubicBezTo>
                  <a:lnTo>
                    <a:pt x="531134" y="457735"/>
                  </a:lnTo>
                  <a:cubicBezTo>
                    <a:pt x="546101" y="456243"/>
                    <a:pt x="557031" y="442902"/>
                    <a:pt x="555539" y="427936"/>
                  </a:cubicBezTo>
                  <a:cubicBezTo>
                    <a:pt x="554253" y="415024"/>
                    <a:pt x="544047" y="404817"/>
                    <a:pt x="531134" y="403532"/>
                  </a:cubicBezTo>
                  <a:close/>
                  <a:moveTo>
                    <a:pt x="553637" y="383797"/>
                  </a:moveTo>
                  <a:lnTo>
                    <a:pt x="369686" y="383797"/>
                  </a:lnTo>
                  <a:cubicBezTo>
                    <a:pt x="349790" y="383797"/>
                    <a:pt x="333654" y="367661"/>
                    <a:pt x="333654" y="347766"/>
                  </a:cubicBezTo>
                  <a:cubicBezTo>
                    <a:pt x="333654" y="327870"/>
                    <a:pt x="349790" y="311734"/>
                    <a:pt x="369686" y="311734"/>
                  </a:cubicBezTo>
                  <a:lnTo>
                    <a:pt x="553637" y="311734"/>
                  </a:lnTo>
                  <a:cubicBezTo>
                    <a:pt x="573533" y="311734"/>
                    <a:pt x="589669" y="327870"/>
                    <a:pt x="589669" y="347766"/>
                  </a:cubicBezTo>
                  <a:cubicBezTo>
                    <a:pt x="589669" y="367661"/>
                    <a:pt x="573533" y="383797"/>
                    <a:pt x="553637" y="383797"/>
                  </a:cubicBezTo>
                  <a:close/>
                  <a:moveTo>
                    <a:pt x="369864" y="320843"/>
                  </a:moveTo>
                  <a:cubicBezTo>
                    <a:pt x="354898" y="322334"/>
                    <a:pt x="343968" y="335675"/>
                    <a:pt x="345459" y="350641"/>
                  </a:cubicBezTo>
                  <a:cubicBezTo>
                    <a:pt x="346745" y="363553"/>
                    <a:pt x="356952" y="373760"/>
                    <a:pt x="369864" y="375046"/>
                  </a:cubicBezTo>
                  <a:lnTo>
                    <a:pt x="553637" y="375046"/>
                  </a:lnTo>
                  <a:cubicBezTo>
                    <a:pt x="568603" y="373555"/>
                    <a:pt x="579533" y="360213"/>
                    <a:pt x="578042" y="345247"/>
                  </a:cubicBezTo>
                  <a:cubicBezTo>
                    <a:pt x="576756" y="332335"/>
                    <a:pt x="566550" y="322129"/>
                    <a:pt x="553637" y="320843"/>
                  </a:cubicBezTo>
                  <a:close/>
                  <a:moveTo>
                    <a:pt x="562031" y="302983"/>
                  </a:moveTo>
                  <a:lnTo>
                    <a:pt x="391921" y="302983"/>
                  </a:lnTo>
                  <a:cubicBezTo>
                    <a:pt x="372025" y="302983"/>
                    <a:pt x="355889" y="286847"/>
                    <a:pt x="355889" y="266952"/>
                  </a:cubicBezTo>
                  <a:cubicBezTo>
                    <a:pt x="355889" y="247057"/>
                    <a:pt x="372025" y="230920"/>
                    <a:pt x="391921" y="230920"/>
                  </a:cubicBezTo>
                  <a:lnTo>
                    <a:pt x="562031" y="230920"/>
                  </a:lnTo>
                  <a:cubicBezTo>
                    <a:pt x="581927" y="230920"/>
                    <a:pt x="598063" y="247057"/>
                    <a:pt x="598063" y="266952"/>
                  </a:cubicBezTo>
                  <a:cubicBezTo>
                    <a:pt x="598063" y="286847"/>
                    <a:pt x="581927" y="302983"/>
                    <a:pt x="562031" y="302983"/>
                  </a:cubicBezTo>
                  <a:close/>
                  <a:moveTo>
                    <a:pt x="391921" y="239850"/>
                  </a:moveTo>
                  <a:cubicBezTo>
                    <a:pt x="376955" y="241341"/>
                    <a:pt x="366025" y="254682"/>
                    <a:pt x="367516" y="269649"/>
                  </a:cubicBezTo>
                  <a:cubicBezTo>
                    <a:pt x="368802" y="282561"/>
                    <a:pt x="379008" y="292767"/>
                    <a:pt x="391921" y="294053"/>
                  </a:cubicBezTo>
                  <a:lnTo>
                    <a:pt x="562031" y="294053"/>
                  </a:lnTo>
                  <a:cubicBezTo>
                    <a:pt x="576997" y="292562"/>
                    <a:pt x="587927" y="279221"/>
                    <a:pt x="586436" y="264255"/>
                  </a:cubicBezTo>
                  <a:cubicBezTo>
                    <a:pt x="585150" y="251343"/>
                    <a:pt x="574944" y="241136"/>
                    <a:pt x="562031" y="23985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8 Team">
  <p:cSld name="CUSTOM_8_1">
    <p:spTree>
      <p:nvGrpSpPr>
        <p:cNvPr id="1" name="Shape 1024"/>
        <p:cNvGrpSpPr/>
        <p:nvPr/>
      </p:nvGrpSpPr>
      <p:grpSpPr>
        <a:xfrm>
          <a:off x="0" y="0"/>
          <a:ext cx="0" cy="0"/>
          <a:chOff x="0" y="0"/>
          <a:chExt cx="0" cy="0"/>
        </a:xfrm>
      </p:grpSpPr>
      <p:sp>
        <p:nvSpPr>
          <p:cNvPr id="1025" name="Google Shape;1025;p12"/>
          <p:cNvSpPr/>
          <p:nvPr/>
        </p:nvSpPr>
        <p:spPr>
          <a:xfrm>
            <a:off x="9036517" y="3683138"/>
            <a:ext cx="3155483" cy="3174861"/>
          </a:xfrm>
          <a:custGeom>
            <a:avLst/>
            <a:gdLst/>
            <a:ahLst/>
            <a:cxnLst/>
            <a:rect l="l" t="t" r="r" b="b"/>
            <a:pathLst>
              <a:path w="3155483" h="3174861" extrusionOk="0">
                <a:moveTo>
                  <a:pt x="3155480" y="12858"/>
                </a:moveTo>
                <a:lnTo>
                  <a:pt x="3155480" y="3174861"/>
                </a:lnTo>
                <a:lnTo>
                  <a:pt x="14909" y="3174861"/>
                </a:lnTo>
                <a:cubicBezTo>
                  <a:pt x="4997" y="3076947"/>
                  <a:pt x="-3" y="2978595"/>
                  <a:pt x="-3" y="2880181"/>
                </a:cubicBezTo>
                <a:cubicBezTo>
                  <a:pt x="-3" y="1289447"/>
                  <a:pt x="1289444" y="0"/>
                  <a:pt x="2880179" y="0"/>
                </a:cubicBezTo>
                <a:cubicBezTo>
                  <a:pt x="2973046" y="-63"/>
                  <a:pt x="3064844" y="4223"/>
                  <a:pt x="3155480" y="128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12"/>
          <p:cNvSpPr/>
          <p:nvPr/>
        </p:nvSpPr>
        <p:spPr>
          <a:xfrm>
            <a:off x="23962" y="0"/>
            <a:ext cx="2741416" cy="4023002"/>
          </a:xfrm>
          <a:custGeom>
            <a:avLst/>
            <a:gdLst/>
            <a:ahLst/>
            <a:cxnLst/>
            <a:rect l="l" t="t" r="r" b="b"/>
            <a:pathLst>
              <a:path w="2741416" h="4023002" extrusionOk="0">
                <a:moveTo>
                  <a:pt x="2741411" y="1146035"/>
                </a:moveTo>
                <a:cubicBezTo>
                  <a:pt x="2741411" y="2690246"/>
                  <a:pt x="1526259" y="3950671"/>
                  <a:pt x="-3" y="4023002"/>
                </a:cubicBezTo>
                <a:lnTo>
                  <a:pt x="-3" y="-1"/>
                </a:lnTo>
                <a:lnTo>
                  <a:pt x="2504328" y="-1"/>
                </a:lnTo>
                <a:cubicBezTo>
                  <a:pt x="2661231" y="361674"/>
                  <a:pt x="2741929" y="751795"/>
                  <a:pt x="2741411" y="11460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27" name="Google Shape;1027;p12"/>
          <p:cNvGrpSpPr/>
          <p:nvPr/>
        </p:nvGrpSpPr>
        <p:grpSpPr>
          <a:xfrm>
            <a:off x="11509980" y="242351"/>
            <a:ext cx="439339" cy="1365706"/>
            <a:chOff x="11509980" y="242351"/>
            <a:chExt cx="439339" cy="1365706"/>
          </a:xfrm>
        </p:grpSpPr>
        <p:sp>
          <p:nvSpPr>
            <p:cNvPr id="1028" name="Google Shape;1028;p12"/>
            <p:cNvSpPr/>
            <p:nvPr/>
          </p:nvSpPr>
          <p:spPr>
            <a:xfrm>
              <a:off x="11509980" y="24235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12"/>
            <p:cNvSpPr/>
            <p:nvPr/>
          </p:nvSpPr>
          <p:spPr>
            <a:xfrm>
              <a:off x="11694914" y="24235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0" name="Google Shape;1030;p12"/>
            <p:cNvSpPr/>
            <p:nvPr/>
          </p:nvSpPr>
          <p:spPr>
            <a:xfrm>
              <a:off x="11879847" y="24235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1" name="Google Shape;1031;p12"/>
            <p:cNvSpPr/>
            <p:nvPr/>
          </p:nvSpPr>
          <p:spPr>
            <a:xfrm>
              <a:off x="11509980" y="42755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12"/>
            <p:cNvSpPr/>
            <p:nvPr/>
          </p:nvSpPr>
          <p:spPr>
            <a:xfrm>
              <a:off x="11694914" y="42755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12"/>
            <p:cNvSpPr/>
            <p:nvPr/>
          </p:nvSpPr>
          <p:spPr>
            <a:xfrm>
              <a:off x="11879847" y="42755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12"/>
            <p:cNvSpPr/>
            <p:nvPr/>
          </p:nvSpPr>
          <p:spPr>
            <a:xfrm>
              <a:off x="11509980" y="612665"/>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12"/>
            <p:cNvSpPr/>
            <p:nvPr/>
          </p:nvSpPr>
          <p:spPr>
            <a:xfrm>
              <a:off x="11694914" y="612665"/>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12"/>
            <p:cNvSpPr/>
            <p:nvPr/>
          </p:nvSpPr>
          <p:spPr>
            <a:xfrm>
              <a:off x="11879847" y="612665"/>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12"/>
            <p:cNvSpPr/>
            <p:nvPr/>
          </p:nvSpPr>
          <p:spPr>
            <a:xfrm>
              <a:off x="11509980" y="797867"/>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12"/>
            <p:cNvSpPr/>
            <p:nvPr/>
          </p:nvSpPr>
          <p:spPr>
            <a:xfrm>
              <a:off x="11694914" y="797867"/>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12"/>
            <p:cNvSpPr/>
            <p:nvPr/>
          </p:nvSpPr>
          <p:spPr>
            <a:xfrm>
              <a:off x="11879847" y="797867"/>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12"/>
            <p:cNvSpPr/>
            <p:nvPr/>
          </p:nvSpPr>
          <p:spPr>
            <a:xfrm>
              <a:off x="11509980" y="983069"/>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12"/>
            <p:cNvSpPr/>
            <p:nvPr/>
          </p:nvSpPr>
          <p:spPr>
            <a:xfrm>
              <a:off x="11694914" y="983069"/>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12"/>
            <p:cNvSpPr/>
            <p:nvPr/>
          </p:nvSpPr>
          <p:spPr>
            <a:xfrm>
              <a:off x="11879847" y="983069"/>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12"/>
            <p:cNvSpPr/>
            <p:nvPr/>
          </p:nvSpPr>
          <p:spPr>
            <a:xfrm>
              <a:off x="11509980" y="1168271"/>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12"/>
            <p:cNvSpPr/>
            <p:nvPr/>
          </p:nvSpPr>
          <p:spPr>
            <a:xfrm>
              <a:off x="11694914" y="1168271"/>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12"/>
            <p:cNvSpPr/>
            <p:nvPr/>
          </p:nvSpPr>
          <p:spPr>
            <a:xfrm>
              <a:off x="11879847" y="1168271"/>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12"/>
            <p:cNvSpPr/>
            <p:nvPr/>
          </p:nvSpPr>
          <p:spPr>
            <a:xfrm>
              <a:off x="11509980" y="1353383"/>
              <a:ext cx="69472" cy="69472"/>
            </a:xfrm>
            <a:custGeom>
              <a:avLst/>
              <a:gdLst/>
              <a:ahLst/>
              <a:cxnLst/>
              <a:rect l="l" t="t" r="r" b="b"/>
              <a:pathLst>
                <a:path w="69472" h="69472" extrusionOk="0">
                  <a:moveTo>
                    <a:pt x="69472" y="34736"/>
                  </a:moveTo>
                  <a:cubicBezTo>
                    <a:pt x="69472" y="53921"/>
                    <a:pt x="53921" y="69473"/>
                    <a:pt x="34736" y="69473"/>
                  </a:cubicBezTo>
                  <a:cubicBezTo>
                    <a:pt x="15551" y="69473"/>
                    <a:pt x="-1" y="53921"/>
                    <a:pt x="-1" y="34736"/>
                  </a:cubicBezTo>
                  <a:cubicBezTo>
                    <a:pt x="-1" y="15552"/>
                    <a:pt x="15551" y="0"/>
                    <a:pt x="34736" y="0"/>
                  </a:cubicBezTo>
                  <a:cubicBezTo>
                    <a:pt x="53921" y="0"/>
                    <a:pt x="69472" y="15552"/>
                    <a:pt x="69472"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7" name="Google Shape;1047;p12"/>
            <p:cNvSpPr/>
            <p:nvPr/>
          </p:nvSpPr>
          <p:spPr>
            <a:xfrm>
              <a:off x="11694914" y="1353383"/>
              <a:ext cx="69472" cy="69472"/>
            </a:xfrm>
            <a:custGeom>
              <a:avLst/>
              <a:gdLst/>
              <a:ahLst/>
              <a:cxnLst/>
              <a:rect l="l" t="t" r="r" b="b"/>
              <a:pathLst>
                <a:path w="69472" h="69472" extrusionOk="0">
                  <a:moveTo>
                    <a:pt x="69473" y="34736"/>
                  </a:moveTo>
                  <a:cubicBezTo>
                    <a:pt x="69473" y="53921"/>
                    <a:pt x="53921" y="69473"/>
                    <a:pt x="34737" y="69473"/>
                  </a:cubicBezTo>
                  <a:cubicBezTo>
                    <a:pt x="15552" y="69473"/>
                    <a:pt x="0" y="53921"/>
                    <a:pt x="0" y="34736"/>
                  </a:cubicBezTo>
                  <a:cubicBezTo>
                    <a:pt x="0" y="15552"/>
                    <a:pt x="15552" y="0"/>
                    <a:pt x="34737"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12"/>
            <p:cNvSpPr/>
            <p:nvPr/>
          </p:nvSpPr>
          <p:spPr>
            <a:xfrm>
              <a:off x="11879847" y="1353383"/>
              <a:ext cx="69472" cy="69472"/>
            </a:xfrm>
            <a:custGeom>
              <a:avLst/>
              <a:gdLst/>
              <a:ahLst/>
              <a:cxnLst/>
              <a:rect l="l" t="t" r="r" b="b"/>
              <a:pathLst>
                <a:path w="69472" h="69472" extrusionOk="0">
                  <a:moveTo>
                    <a:pt x="69473" y="34736"/>
                  </a:moveTo>
                  <a:cubicBezTo>
                    <a:pt x="69473" y="53921"/>
                    <a:pt x="53921" y="69473"/>
                    <a:pt x="34736" y="69473"/>
                  </a:cubicBezTo>
                  <a:cubicBezTo>
                    <a:pt x="15551" y="69473"/>
                    <a:pt x="0" y="53921"/>
                    <a:pt x="0" y="34736"/>
                  </a:cubicBezTo>
                  <a:cubicBezTo>
                    <a:pt x="0" y="15552"/>
                    <a:pt x="15551"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12"/>
            <p:cNvSpPr/>
            <p:nvPr/>
          </p:nvSpPr>
          <p:spPr>
            <a:xfrm>
              <a:off x="11509980" y="1538585"/>
              <a:ext cx="69472" cy="69472"/>
            </a:xfrm>
            <a:custGeom>
              <a:avLst/>
              <a:gdLst/>
              <a:ahLst/>
              <a:cxnLst/>
              <a:rect l="l" t="t" r="r" b="b"/>
              <a:pathLst>
                <a:path w="69472" h="69472" extrusionOk="0">
                  <a:moveTo>
                    <a:pt x="69472" y="34737"/>
                  </a:moveTo>
                  <a:cubicBezTo>
                    <a:pt x="69472" y="53921"/>
                    <a:pt x="53921" y="69473"/>
                    <a:pt x="34736" y="69473"/>
                  </a:cubicBezTo>
                  <a:cubicBezTo>
                    <a:pt x="15551" y="69473"/>
                    <a:pt x="-1" y="53921"/>
                    <a:pt x="-1" y="34737"/>
                  </a:cubicBezTo>
                  <a:cubicBezTo>
                    <a:pt x="-1" y="15552"/>
                    <a:pt x="15551" y="0"/>
                    <a:pt x="34736" y="0"/>
                  </a:cubicBezTo>
                  <a:cubicBezTo>
                    <a:pt x="53921" y="0"/>
                    <a:pt x="69472" y="15552"/>
                    <a:pt x="69472"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12"/>
            <p:cNvSpPr/>
            <p:nvPr/>
          </p:nvSpPr>
          <p:spPr>
            <a:xfrm>
              <a:off x="11694914" y="1538585"/>
              <a:ext cx="69472" cy="69472"/>
            </a:xfrm>
            <a:custGeom>
              <a:avLst/>
              <a:gdLst/>
              <a:ahLst/>
              <a:cxnLst/>
              <a:rect l="l" t="t" r="r" b="b"/>
              <a:pathLst>
                <a:path w="69472" h="69472" extrusionOk="0">
                  <a:moveTo>
                    <a:pt x="69473" y="34737"/>
                  </a:moveTo>
                  <a:cubicBezTo>
                    <a:pt x="69473" y="53921"/>
                    <a:pt x="53921" y="69473"/>
                    <a:pt x="34737" y="69473"/>
                  </a:cubicBezTo>
                  <a:cubicBezTo>
                    <a:pt x="15552" y="69473"/>
                    <a:pt x="0" y="53921"/>
                    <a:pt x="0" y="34737"/>
                  </a:cubicBezTo>
                  <a:cubicBezTo>
                    <a:pt x="0" y="15552"/>
                    <a:pt x="15552" y="0"/>
                    <a:pt x="34737"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12"/>
            <p:cNvSpPr/>
            <p:nvPr/>
          </p:nvSpPr>
          <p:spPr>
            <a:xfrm>
              <a:off x="11879847" y="1538585"/>
              <a:ext cx="69472" cy="69472"/>
            </a:xfrm>
            <a:custGeom>
              <a:avLst/>
              <a:gdLst/>
              <a:ahLst/>
              <a:cxnLst/>
              <a:rect l="l" t="t" r="r" b="b"/>
              <a:pathLst>
                <a:path w="69472" h="69472" extrusionOk="0">
                  <a:moveTo>
                    <a:pt x="69473" y="34737"/>
                  </a:moveTo>
                  <a:cubicBezTo>
                    <a:pt x="69473" y="53921"/>
                    <a:pt x="53921" y="69473"/>
                    <a:pt x="34736" y="69473"/>
                  </a:cubicBezTo>
                  <a:cubicBezTo>
                    <a:pt x="15551" y="69473"/>
                    <a:pt x="0" y="53921"/>
                    <a:pt x="0" y="34737"/>
                  </a:cubicBezTo>
                  <a:cubicBezTo>
                    <a:pt x="0" y="15552"/>
                    <a:pt x="15551"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2" name="Google Shape;1052;p12"/>
          <p:cNvGrpSpPr/>
          <p:nvPr/>
        </p:nvGrpSpPr>
        <p:grpSpPr>
          <a:xfrm>
            <a:off x="257323" y="5204757"/>
            <a:ext cx="439340" cy="1365706"/>
            <a:chOff x="257323" y="5204757"/>
            <a:chExt cx="439340" cy="1365706"/>
          </a:xfrm>
        </p:grpSpPr>
        <p:sp>
          <p:nvSpPr>
            <p:cNvPr id="1053" name="Google Shape;1053;p12"/>
            <p:cNvSpPr/>
            <p:nvPr/>
          </p:nvSpPr>
          <p:spPr>
            <a:xfrm>
              <a:off x="257323"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12"/>
            <p:cNvSpPr/>
            <p:nvPr/>
          </p:nvSpPr>
          <p:spPr>
            <a:xfrm>
              <a:off x="442257"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12"/>
            <p:cNvSpPr/>
            <p:nvPr/>
          </p:nvSpPr>
          <p:spPr>
            <a:xfrm>
              <a:off x="627191" y="520475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12"/>
            <p:cNvSpPr/>
            <p:nvPr/>
          </p:nvSpPr>
          <p:spPr>
            <a:xfrm>
              <a:off x="257323"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12"/>
            <p:cNvSpPr/>
            <p:nvPr/>
          </p:nvSpPr>
          <p:spPr>
            <a:xfrm>
              <a:off x="442257"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12"/>
            <p:cNvSpPr/>
            <p:nvPr/>
          </p:nvSpPr>
          <p:spPr>
            <a:xfrm>
              <a:off x="627191" y="5389870"/>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12"/>
            <p:cNvSpPr/>
            <p:nvPr/>
          </p:nvSpPr>
          <p:spPr>
            <a:xfrm>
              <a:off x="257323"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0" name="Google Shape;1060;p12"/>
            <p:cNvSpPr/>
            <p:nvPr/>
          </p:nvSpPr>
          <p:spPr>
            <a:xfrm>
              <a:off x="442257"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12"/>
            <p:cNvSpPr/>
            <p:nvPr/>
          </p:nvSpPr>
          <p:spPr>
            <a:xfrm>
              <a:off x="627191" y="557507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12"/>
            <p:cNvSpPr/>
            <p:nvPr/>
          </p:nvSpPr>
          <p:spPr>
            <a:xfrm>
              <a:off x="257323"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12"/>
            <p:cNvSpPr/>
            <p:nvPr/>
          </p:nvSpPr>
          <p:spPr>
            <a:xfrm>
              <a:off x="442257"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12"/>
            <p:cNvSpPr/>
            <p:nvPr/>
          </p:nvSpPr>
          <p:spPr>
            <a:xfrm>
              <a:off x="627191" y="5760273"/>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12"/>
            <p:cNvSpPr/>
            <p:nvPr/>
          </p:nvSpPr>
          <p:spPr>
            <a:xfrm>
              <a:off x="257323"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6" name="Google Shape;1066;p12"/>
            <p:cNvSpPr/>
            <p:nvPr/>
          </p:nvSpPr>
          <p:spPr>
            <a:xfrm>
              <a:off x="442257"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12"/>
            <p:cNvSpPr/>
            <p:nvPr/>
          </p:nvSpPr>
          <p:spPr>
            <a:xfrm>
              <a:off x="627191" y="5945475"/>
              <a:ext cx="69472" cy="69472"/>
            </a:xfrm>
            <a:custGeom>
              <a:avLst/>
              <a:gdLst/>
              <a:ahLst/>
              <a:cxnLst/>
              <a:rect l="l" t="t" r="r" b="b"/>
              <a:pathLst>
                <a:path w="69472" h="69472" extrusionOk="0">
                  <a:moveTo>
                    <a:pt x="69473" y="34737"/>
                  </a:moveTo>
                  <a:cubicBezTo>
                    <a:pt x="69473" y="53921"/>
                    <a:pt x="53921" y="69473"/>
                    <a:pt x="34736" y="69473"/>
                  </a:cubicBezTo>
                  <a:cubicBezTo>
                    <a:pt x="15552" y="69473"/>
                    <a:pt x="0" y="53921"/>
                    <a:pt x="0" y="34737"/>
                  </a:cubicBezTo>
                  <a:cubicBezTo>
                    <a:pt x="0" y="15552"/>
                    <a:pt x="15552" y="0"/>
                    <a:pt x="34736" y="0"/>
                  </a:cubicBezTo>
                  <a:cubicBezTo>
                    <a:pt x="53921" y="0"/>
                    <a:pt x="69473" y="15552"/>
                    <a:pt x="69473" y="3473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12"/>
            <p:cNvSpPr/>
            <p:nvPr/>
          </p:nvSpPr>
          <p:spPr>
            <a:xfrm>
              <a:off x="257323"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12"/>
            <p:cNvSpPr/>
            <p:nvPr/>
          </p:nvSpPr>
          <p:spPr>
            <a:xfrm>
              <a:off x="442257"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12"/>
            <p:cNvSpPr/>
            <p:nvPr/>
          </p:nvSpPr>
          <p:spPr>
            <a:xfrm>
              <a:off x="627191" y="6130587"/>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12"/>
            <p:cNvSpPr/>
            <p:nvPr/>
          </p:nvSpPr>
          <p:spPr>
            <a:xfrm>
              <a:off x="257323"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12"/>
            <p:cNvSpPr/>
            <p:nvPr/>
          </p:nvSpPr>
          <p:spPr>
            <a:xfrm>
              <a:off x="442257"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12"/>
            <p:cNvSpPr/>
            <p:nvPr/>
          </p:nvSpPr>
          <p:spPr>
            <a:xfrm>
              <a:off x="627191" y="6315789"/>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12"/>
            <p:cNvSpPr/>
            <p:nvPr/>
          </p:nvSpPr>
          <p:spPr>
            <a:xfrm>
              <a:off x="257323"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12"/>
            <p:cNvSpPr/>
            <p:nvPr/>
          </p:nvSpPr>
          <p:spPr>
            <a:xfrm>
              <a:off x="442257"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12"/>
            <p:cNvSpPr/>
            <p:nvPr/>
          </p:nvSpPr>
          <p:spPr>
            <a:xfrm>
              <a:off x="627191" y="6500991"/>
              <a:ext cx="69472" cy="69472"/>
            </a:xfrm>
            <a:custGeom>
              <a:avLst/>
              <a:gdLst/>
              <a:ahLst/>
              <a:cxnLst/>
              <a:rect l="l" t="t" r="r" b="b"/>
              <a:pathLst>
                <a:path w="69472" h="69472" extrusionOk="0">
                  <a:moveTo>
                    <a:pt x="69473" y="34736"/>
                  </a:moveTo>
                  <a:cubicBezTo>
                    <a:pt x="69473" y="53921"/>
                    <a:pt x="53921" y="69473"/>
                    <a:pt x="34736" y="69473"/>
                  </a:cubicBezTo>
                  <a:cubicBezTo>
                    <a:pt x="15552" y="69473"/>
                    <a:pt x="0" y="53921"/>
                    <a:pt x="0" y="34736"/>
                  </a:cubicBezTo>
                  <a:cubicBezTo>
                    <a:pt x="0" y="15552"/>
                    <a:pt x="15552" y="0"/>
                    <a:pt x="34736" y="0"/>
                  </a:cubicBezTo>
                  <a:cubicBezTo>
                    <a:pt x="53921" y="0"/>
                    <a:pt x="69473" y="15552"/>
                    <a:pt x="69473" y="347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77" name="Google Shape;1077;p12"/>
          <p:cNvSpPr/>
          <p:nvPr/>
        </p:nvSpPr>
        <p:spPr>
          <a:xfrm>
            <a:off x="325040" y="217259"/>
            <a:ext cx="732204" cy="93634"/>
          </a:xfrm>
          <a:custGeom>
            <a:avLst/>
            <a:gdLst/>
            <a:ahLst/>
            <a:cxnLst/>
            <a:rect l="l" t="t" r="r" b="b"/>
            <a:pathLst>
              <a:path w="732204" h="93634"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216" y="22948"/>
                </a:lnTo>
                <a:lnTo>
                  <a:pt x="145492" y="90635"/>
                </a:lnTo>
                <a:cubicBezTo>
                  <a:pt x="148974" y="94097"/>
                  <a:pt x="154600" y="94097"/>
                  <a:pt x="158083" y="90635"/>
                </a:cubicBezTo>
                <a:lnTo>
                  <a:pt x="223180" y="22948"/>
                </a:lnTo>
                <a:lnTo>
                  <a:pt x="288367" y="90635"/>
                </a:lnTo>
                <a:cubicBezTo>
                  <a:pt x="291840" y="94137"/>
                  <a:pt x="297493" y="94160"/>
                  <a:pt x="300993" y="90687"/>
                </a:cubicBezTo>
                <a:cubicBezTo>
                  <a:pt x="301011" y="90670"/>
                  <a:pt x="301029" y="90652"/>
                  <a:pt x="301047" y="90635"/>
                </a:cubicBezTo>
                <a:lnTo>
                  <a:pt x="366055" y="22948"/>
                </a:lnTo>
                <a:lnTo>
                  <a:pt x="431242" y="90992"/>
                </a:lnTo>
                <a:cubicBezTo>
                  <a:pt x="434715" y="94494"/>
                  <a:pt x="440368" y="94517"/>
                  <a:pt x="443868" y="91044"/>
                </a:cubicBezTo>
                <a:cubicBezTo>
                  <a:pt x="443886" y="91027"/>
                  <a:pt x="443904" y="91009"/>
                  <a:pt x="443922" y="90992"/>
                </a:cubicBezTo>
                <a:lnTo>
                  <a:pt x="509109" y="22948"/>
                </a:lnTo>
                <a:lnTo>
                  <a:pt x="574295" y="90992"/>
                </a:lnTo>
                <a:cubicBezTo>
                  <a:pt x="577778" y="94454"/>
                  <a:pt x="583403" y="94454"/>
                  <a:pt x="586886" y="90992"/>
                </a:cubicBezTo>
                <a:lnTo>
                  <a:pt x="652073" y="22948"/>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811"/>
                </a:lnTo>
                <a:lnTo>
                  <a:pt x="515091" y="2767"/>
                </a:lnTo>
                <a:cubicBezTo>
                  <a:pt x="511609" y="-695"/>
                  <a:pt x="505983" y="-695"/>
                  <a:pt x="502500" y="2767"/>
                </a:cubicBezTo>
                <a:lnTo>
                  <a:pt x="437314" y="7081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12"/>
          <p:cNvSpPr/>
          <p:nvPr/>
        </p:nvSpPr>
        <p:spPr>
          <a:xfrm>
            <a:off x="325040" y="429785"/>
            <a:ext cx="732204" cy="93277"/>
          </a:xfrm>
          <a:custGeom>
            <a:avLst/>
            <a:gdLst/>
            <a:ahLst/>
            <a:cxnLst/>
            <a:rect l="l" t="t" r="r" b="b"/>
            <a:pathLst>
              <a:path w="732204" h="93277" extrusionOk="0">
                <a:moveTo>
                  <a:pt x="80216" y="-1"/>
                </a:moveTo>
                <a:cubicBezTo>
                  <a:pt x="77816" y="32"/>
                  <a:pt x="75531" y="1030"/>
                  <a:pt x="73876" y="2767"/>
                </a:cubicBezTo>
                <a:lnTo>
                  <a:pt x="2617" y="77419"/>
                </a:lnTo>
                <a:cubicBezTo>
                  <a:pt x="-877" y="81132"/>
                  <a:pt x="-877" y="86922"/>
                  <a:pt x="2617" y="90635"/>
                </a:cubicBezTo>
                <a:cubicBezTo>
                  <a:pt x="6099" y="94097"/>
                  <a:pt x="11725" y="94097"/>
                  <a:pt x="15208" y="90635"/>
                </a:cubicBezTo>
                <a:lnTo>
                  <a:pt x="80394" y="22591"/>
                </a:lnTo>
                <a:lnTo>
                  <a:pt x="145492" y="90635"/>
                </a:lnTo>
                <a:cubicBezTo>
                  <a:pt x="148974" y="94097"/>
                  <a:pt x="154600" y="94097"/>
                  <a:pt x="158083" y="90635"/>
                </a:cubicBezTo>
                <a:lnTo>
                  <a:pt x="223269" y="22591"/>
                </a:lnTo>
                <a:lnTo>
                  <a:pt x="288367" y="90635"/>
                </a:lnTo>
                <a:cubicBezTo>
                  <a:pt x="291840" y="94137"/>
                  <a:pt x="297493" y="94160"/>
                  <a:pt x="300993" y="90687"/>
                </a:cubicBezTo>
                <a:cubicBezTo>
                  <a:pt x="301011" y="90670"/>
                  <a:pt x="301029" y="90652"/>
                  <a:pt x="301047" y="90635"/>
                </a:cubicBezTo>
                <a:lnTo>
                  <a:pt x="366144" y="22591"/>
                </a:lnTo>
                <a:lnTo>
                  <a:pt x="431331" y="90635"/>
                </a:lnTo>
                <a:cubicBezTo>
                  <a:pt x="434805" y="94137"/>
                  <a:pt x="440457" y="94160"/>
                  <a:pt x="443958" y="90687"/>
                </a:cubicBezTo>
                <a:cubicBezTo>
                  <a:pt x="443975" y="90670"/>
                  <a:pt x="443993" y="90652"/>
                  <a:pt x="444011" y="90635"/>
                </a:cubicBezTo>
                <a:lnTo>
                  <a:pt x="509198" y="22591"/>
                </a:lnTo>
                <a:lnTo>
                  <a:pt x="574385" y="90635"/>
                </a:lnTo>
                <a:cubicBezTo>
                  <a:pt x="577867" y="94097"/>
                  <a:pt x="583493" y="94097"/>
                  <a:pt x="586975" y="90635"/>
                </a:cubicBezTo>
                <a:lnTo>
                  <a:pt x="652162" y="22591"/>
                </a:lnTo>
                <a:lnTo>
                  <a:pt x="716992" y="90635"/>
                </a:lnTo>
                <a:cubicBezTo>
                  <a:pt x="720474" y="94097"/>
                  <a:pt x="726100" y="94097"/>
                  <a:pt x="729583" y="90635"/>
                </a:cubicBezTo>
                <a:cubicBezTo>
                  <a:pt x="733074" y="86922"/>
                  <a:pt x="733074" y="81132"/>
                  <a:pt x="729583" y="77419"/>
                </a:cubicBezTo>
                <a:lnTo>
                  <a:pt x="658145" y="2767"/>
                </a:lnTo>
                <a:cubicBezTo>
                  <a:pt x="654662" y="-695"/>
                  <a:pt x="649037" y="-695"/>
                  <a:pt x="645554" y="2767"/>
                </a:cubicBezTo>
                <a:lnTo>
                  <a:pt x="580278" y="70901"/>
                </a:lnTo>
                <a:lnTo>
                  <a:pt x="515091" y="2767"/>
                </a:lnTo>
                <a:cubicBezTo>
                  <a:pt x="511609" y="-695"/>
                  <a:pt x="505983" y="-695"/>
                  <a:pt x="502500" y="2767"/>
                </a:cubicBezTo>
                <a:lnTo>
                  <a:pt x="437314" y="70901"/>
                </a:lnTo>
                <a:lnTo>
                  <a:pt x="372127" y="2767"/>
                </a:lnTo>
                <a:cubicBezTo>
                  <a:pt x="368644" y="-695"/>
                  <a:pt x="363019" y="-695"/>
                  <a:pt x="359536" y="2767"/>
                </a:cubicBezTo>
                <a:lnTo>
                  <a:pt x="294349" y="70811"/>
                </a:lnTo>
                <a:lnTo>
                  <a:pt x="229163" y="2767"/>
                </a:lnTo>
                <a:cubicBezTo>
                  <a:pt x="225680" y="-695"/>
                  <a:pt x="220054" y="-695"/>
                  <a:pt x="216572" y="2767"/>
                </a:cubicBezTo>
                <a:lnTo>
                  <a:pt x="151385" y="70811"/>
                </a:lnTo>
                <a:lnTo>
                  <a:pt x="86556" y="2767"/>
                </a:lnTo>
                <a:cubicBezTo>
                  <a:pt x="84900" y="1030"/>
                  <a:pt x="82615" y="32"/>
                  <a:pt x="80216" y="-1"/>
                </a:cubicBezTo>
                <a:close/>
              </a:path>
            </a:pathLst>
          </a:custGeom>
          <a:solidFill>
            <a:schemeClr val="accent3"/>
          </a:solidFill>
          <a:ln w="15875" cap="rnd" cmpd="sng">
            <a:solidFill>
              <a:schemeClr val="accent3"/>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12"/>
          <p:cNvSpPr/>
          <p:nvPr/>
        </p:nvSpPr>
        <p:spPr>
          <a:xfrm>
            <a:off x="11216605" y="6345359"/>
            <a:ext cx="732725" cy="93278"/>
          </a:xfrm>
          <a:custGeom>
            <a:avLst/>
            <a:gdLst/>
            <a:ahLst/>
            <a:cxnLst/>
            <a:rect l="l" t="t" r="r" b="b"/>
            <a:pathLst>
              <a:path w="732725" h="93278" extrusionOk="0">
                <a:moveTo>
                  <a:pt x="80386" y="-1"/>
                </a:moveTo>
                <a:cubicBezTo>
                  <a:pt x="77976" y="8"/>
                  <a:pt x="75743" y="973"/>
                  <a:pt x="74046" y="2678"/>
                </a:cubicBezTo>
                <a:lnTo>
                  <a:pt x="2609" y="77419"/>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1"/>
                  <a:pt x="301129" y="90654"/>
                  <a:pt x="301129" y="90636"/>
                </a:cubicBezTo>
                <a:lnTo>
                  <a:pt x="366225" y="22502"/>
                </a:lnTo>
                <a:lnTo>
                  <a:pt x="431412" y="90636"/>
                </a:lnTo>
                <a:cubicBezTo>
                  <a:pt x="434895" y="94136"/>
                  <a:pt x="440521" y="94163"/>
                  <a:pt x="444004" y="90689"/>
                </a:cubicBezTo>
                <a:cubicBezTo>
                  <a:pt x="444093" y="90671"/>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19"/>
                </a:cubicBezTo>
                <a:lnTo>
                  <a:pt x="658673" y="2678"/>
                </a:lnTo>
                <a:cubicBezTo>
                  <a:pt x="655191" y="-787"/>
                  <a:pt x="649565" y="-787"/>
                  <a:pt x="646083" y="2678"/>
                </a:cubicBezTo>
                <a:lnTo>
                  <a:pt x="580806" y="70812"/>
                </a:lnTo>
                <a:lnTo>
                  <a:pt x="515620" y="2678"/>
                </a:lnTo>
                <a:cubicBezTo>
                  <a:pt x="512137" y="-787"/>
                  <a:pt x="506511" y="-787"/>
                  <a:pt x="503029" y="2678"/>
                </a:cubicBezTo>
                <a:lnTo>
                  <a:pt x="437842" y="70812"/>
                </a:lnTo>
                <a:lnTo>
                  <a:pt x="372656" y="2678"/>
                </a:lnTo>
                <a:cubicBezTo>
                  <a:pt x="369173" y="-787"/>
                  <a:pt x="363547" y="-787"/>
                  <a:pt x="360064" y="2678"/>
                </a:cubicBezTo>
                <a:lnTo>
                  <a:pt x="294877" y="70812"/>
                </a:lnTo>
                <a:lnTo>
                  <a:pt x="229691" y="2678"/>
                </a:lnTo>
                <a:cubicBezTo>
                  <a:pt x="226208" y="-787"/>
                  <a:pt x="220583" y="-787"/>
                  <a:pt x="217100" y="2678"/>
                </a:cubicBezTo>
                <a:lnTo>
                  <a:pt x="151913" y="70812"/>
                </a:lnTo>
                <a:lnTo>
                  <a:pt x="86816" y="2678"/>
                </a:lnTo>
                <a:cubicBezTo>
                  <a:pt x="85119" y="955"/>
                  <a:pt x="82797" y="-19"/>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12"/>
          <p:cNvSpPr/>
          <p:nvPr/>
        </p:nvSpPr>
        <p:spPr>
          <a:xfrm>
            <a:off x="11216605" y="6557885"/>
            <a:ext cx="732725" cy="93279"/>
          </a:xfrm>
          <a:custGeom>
            <a:avLst/>
            <a:gdLst/>
            <a:ahLst/>
            <a:cxnLst/>
            <a:rect l="l" t="t" r="r" b="b"/>
            <a:pathLst>
              <a:path w="732725" h="93279" extrusionOk="0">
                <a:moveTo>
                  <a:pt x="80386" y="-1"/>
                </a:moveTo>
                <a:cubicBezTo>
                  <a:pt x="77976" y="8"/>
                  <a:pt x="75743" y="973"/>
                  <a:pt x="74046" y="2678"/>
                </a:cubicBezTo>
                <a:lnTo>
                  <a:pt x="2609" y="77420"/>
                </a:lnTo>
                <a:cubicBezTo>
                  <a:pt x="-874" y="81134"/>
                  <a:pt x="-874" y="86921"/>
                  <a:pt x="2609" y="90636"/>
                </a:cubicBezTo>
                <a:cubicBezTo>
                  <a:pt x="6091" y="94100"/>
                  <a:pt x="11717" y="94100"/>
                  <a:pt x="15200" y="90636"/>
                </a:cubicBezTo>
                <a:lnTo>
                  <a:pt x="80386" y="22502"/>
                </a:lnTo>
                <a:lnTo>
                  <a:pt x="145573" y="90636"/>
                </a:lnTo>
                <a:cubicBezTo>
                  <a:pt x="149056" y="94100"/>
                  <a:pt x="154682" y="94100"/>
                  <a:pt x="158164" y="90636"/>
                </a:cubicBezTo>
                <a:lnTo>
                  <a:pt x="223350" y="22502"/>
                </a:lnTo>
                <a:lnTo>
                  <a:pt x="288448" y="90636"/>
                </a:lnTo>
                <a:cubicBezTo>
                  <a:pt x="291931" y="94136"/>
                  <a:pt x="297557" y="94163"/>
                  <a:pt x="301039" y="90689"/>
                </a:cubicBezTo>
                <a:cubicBezTo>
                  <a:pt x="301129" y="90672"/>
                  <a:pt x="301129" y="90654"/>
                  <a:pt x="301129" y="90636"/>
                </a:cubicBezTo>
                <a:lnTo>
                  <a:pt x="366225" y="22502"/>
                </a:lnTo>
                <a:lnTo>
                  <a:pt x="431412" y="90636"/>
                </a:lnTo>
                <a:cubicBezTo>
                  <a:pt x="434895" y="94136"/>
                  <a:pt x="440521" y="94163"/>
                  <a:pt x="444004" y="90689"/>
                </a:cubicBezTo>
                <a:cubicBezTo>
                  <a:pt x="444093" y="90672"/>
                  <a:pt x="444093" y="90654"/>
                  <a:pt x="444093" y="90636"/>
                </a:cubicBezTo>
                <a:lnTo>
                  <a:pt x="509279" y="22502"/>
                </a:lnTo>
                <a:lnTo>
                  <a:pt x="574466" y="90636"/>
                </a:lnTo>
                <a:cubicBezTo>
                  <a:pt x="577949" y="94100"/>
                  <a:pt x="583575" y="94100"/>
                  <a:pt x="587057" y="90636"/>
                </a:cubicBezTo>
                <a:lnTo>
                  <a:pt x="652243" y="22502"/>
                </a:lnTo>
                <a:lnTo>
                  <a:pt x="717520" y="90636"/>
                </a:lnTo>
                <a:cubicBezTo>
                  <a:pt x="721003" y="94100"/>
                  <a:pt x="726628" y="94100"/>
                  <a:pt x="730110" y="90636"/>
                </a:cubicBezTo>
                <a:cubicBezTo>
                  <a:pt x="733593" y="86921"/>
                  <a:pt x="733593" y="81134"/>
                  <a:pt x="730110" y="77420"/>
                </a:cubicBezTo>
                <a:lnTo>
                  <a:pt x="658673" y="2678"/>
                </a:lnTo>
                <a:cubicBezTo>
                  <a:pt x="655191" y="-786"/>
                  <a:pt x="649565" y="-786"/>
                  <a:pt x="646083" y="2678"/>
                </a:cubicBezTo>
                <a:lnTo>
                  <a:pt x="580806" y="70812"/>
                </a:lnTo>
                <a:lnTo>
                  <a:pt x="515620" y="2678"/>
                </a:lnTo>
                <a:cubicBezTo>
                  <a:pt x="512137" y="-786"/>
                  <a:pt x="506511" y="-786"/>
                  <a:pt x="503029" y="2678"/>
                </a:cubicBezTo>
                <a:lnTo>
                  <a:pt x="437842" y="70812"/>
                </a:lnTo>
                <a:lnTo>
                  <a:pt x="372656" y="2678"/>
                </a:lnTo>
                <a:cubicBezTo>
                  <a:pt x="369173" y="-786"/>
                  <a:pt x="363547" y="-786"/>
                  <a:pt x="360064" y="2678"/>
                </a:cubicBezTo>
                <a:lnTo>
                  <a:pt x="294877" y="70812"/>
                </a:lnTo>
                <a:lnTo>
                  <a:pt x="229691" y="2678"/>
                </a:lnTo>
                <a:cubicBezTo>
                  <a:pt x="226208" y="-786"/>
                  <a:pt x="220583" y="-786"/>
                  <a:pt x="217100" y="2678"/>
                </a:cubicBezTo>
                <a:lnTo>
                  <a:pt x="151913" y="70812"/>
                </a:lnTo>
                <a:lnTo>
                  <a:pt x="86816" y="2678"/>
                </a:lnTo>
                <a:cubicBezTo>
                  <a:pt x="85119" y="955"/>
                  <a:pt x="82797" y="-18"/>
                  <a:pt x="80386" y="-1"/>
                </a:cubicBezTo>
                <a:close/>
              </a:path>
            </a:pathLst>
          </a:custGeom>
          <a:solidFill>
            <a:schemeClr val="lt2"/>
          </a:solidFill>
          <a:ln w="15875" cap="rnd" cmpd="sng">
            <a:solidFill>
              <a:schemeClr val="l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12"/>
          <p:cNvSpPr txBox="1">
            <a:spLocks noGrp="1"/>
          </p:cNvSpPr>
          <p:nvPr>
            <p:ph type="subTitle" idx="1"/>
          </p:nvPr>
        </p:nvSpPr>
        <p:spPr>
          <a:xfrm>
            <a:off x="118905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082" name="Google Shape;1082;p12"/>
          <p:cNvSpPr txBox="1">
            <a:spLocks noGrp="1"/>
          </p:cNvSpPr>
          <p:nvPr>
            <p:ph type="subTitle" idx="2"/>
          </p:nvPr>
        </p:nvSpPr>
        <p:spPr>
          <a:xfrm>
            <a:off x="471330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083" name="Google Shape;1083;p12"/>
          <p:cNvSpPr txBox="1">
            <a:spLocks noGrp="1"/>
          </p:cNvSpPr>
          <p:nvPr>
            <p:ph type="subTitle" idx="3"/>
          </p:nvPr>
        </p:nvSpPr>
        <p:spPr>
          <a:xfrm>
            <a:off x="8237552" y="4020675"/>
            <a:ext cx="2658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084" name="Google Shape;1084;p12"/>
          <p:cNvSpPr txBox="1">
            <a:spLocks noGrp="1"/>
          </p:cNvSpPr>
          <p:nvPr>
            <p:ph type="title"/>
          </p:nvPr>
        </p:nvSpPr>
        <p:spPr>
          <a:xfrm>
            <a:off x="1189050" y="669575"/>
            <a:ext cx="97074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85" name="Google Shape;1085;p12"/>
          <p:cNvSpPr txBox="1">
            <a:spLocks noGrp="1"/>
          </p:cNvSpPr>
          <p:nvPr>
            <p:ph type="body" idx="4"/>
          </p:nvPr>
        </p:nvSpPr>
        <p:spPr>
          <a:xfrm>
            <a:off x="1189050" y="44586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086" name="Google Shape;1086;p12"/>
          <p:cNvSpPr txBox="1">
            <a:spLocks noGrp="1"/>
          </p:cNvSpPr>
          <p:nvPr>
            <p:ph type="body" idx="5"/>
          </p:nvPr>
        </p:nvSpPr>
        <p:spPr>
          <a:xfrm>
            <a:off x="4713300" y="44471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087" name="Google Shape;1087;p12"/>
          <p:cNvSpPr txBox="1">
            <a:spLocks noGrp="1"/>
          </p:cNvSpPr>
          <p:nvPr>
            <p:ph type="body" idx="6"/>
          </p:nvPr>
        </p:nvSpPr>
        <p:spPr>
          <a:xfrm>
            <a:off x="8237550" y="44339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1pPr>
            <a:lvl2pPr lvl="1">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2pPr>
            <a:lvl3pPr lvl="2">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3pPr>
            <a:lvl4pPr lvl="3">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4pPr>
            <a:lvl5pPr lvl="4">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5pPr>
            <a:lvl6pPr lvl="5">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6pPr>
            <a:lvl7pPr lvl="6">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7pPr>
            <a:lvl8pPr lvl="7">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8pPr>
            <a:lvl9pPr lvl="8">
              <a:spcBef>
                <a:spcPts val="0"/>
              </a:spcBef>
              <a:spcAft>
                <a:spcPts val="0"/>
              </a:spcAft>
              <a:buClr>
                <a:schemeClr val="accent3"/>
              </a:buClr>
              <a:buSzPts val="4000"/>
              <a:buFont typeface="Passion One"/>
              <a:buNone/>
              <a:defRPr sz="4000">
                <a:solidFill>
                  <a:schemeClr val="accent3"/>
                </a:solidFill>
                <a:latin typeface="Passion One"/>
                <a:ea typeface="Passion One"/>
                <a:cs typeface="Passion One"/>
                <a:sym typeface="Passion On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1pPr>
            <a:lvl2pPr marL="914400" lvl="1"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2pPr>
            <a:lvl3pPr marL="1371600" lvl="2"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3pPr>
            <a:lvl4pPr marL="1828800" lvl="3"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4pPr>
            <a:lvl5pPr marL="2286000" lvl="4"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5pPr>
            <a:lvl6pPr marL="2743200" lvl="5"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6pPr>
            <a:lvl7pPr marL="3200400" lvl="6"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7pPr>
            <a:lvl8pPr marL="3657600" lvl="7" indent="-349250">
              <a:lnSpc>
                <a:spcPct val="115000"/>
              </a:lnSpc>
              <a:spcBef>
                <a:spcPts val="2100"/>
              </a:spcBef>
              <a:spcAft>
                <a:spcPts val="0"/>
              </a:spcAft>
              <a:buClr>
                <a:schemeClr val="dk2"/>
              </a:buClr>
              <a:buSzPts val="1900"/>
              <a:buFont typeface="Thasadith"/>
              <a:buChar char="○"/>
              <a:defRPr sz="1900" b="1">
                <a:solidFill>
                  <a:schemeClr val="dk2"/>
                </a:solidFill>
                <a:latin typeface="Thasadith"/>
                <a:ea typeface="Thasadith"/>
                <a:cs typeface="Thasadith"/>
                <a:sym typeface="Thasadith"/>
              </a:defRPr>
            </a:lvl8pPr>
            <a:lvl9pPr marL="4114800" lvl="8" indent="-349250">
              <a:lnSpc>
                <a:spcPct val="115000"/>
              </a:lnSpc>
              <a:spcBef>
                <a:spcPts val="2100"/>
              </a:spcBef>
              <a:spcAft>
                <a:spcPts val="2100"/>
              </a:spcAft>
              <a:buClr>
                <a:schemeClr val="dk2"/>
              </a:buClr>
              <a:buSzPts val="1900"/>
              <a:buFont typeface="Thasadith"/>
              <a:buChar char="■"/>
              <a:defRPr sz="1900" b="1">
                <a:solidFill>
                  <a:schemeClr val="dk2"/>
                </a:solidFill>
                <a:latin typeface="Thasadith"/>
                <a:ea typeface="Thasadith"/>
                <a:cs typeface="Thasadith"/>
                <a:sym typeface="Thasadith"/>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0"/>
        <p:cNvGrpSpPr/>
        <p:nvPr/>
      </p:nvGrpSpPr>
      <p:grpSpPr>
        <a:xfrm>
          <a:off x="0" y="0"/>
          <a:ext cx="0" cy="0"/>
          <a:chOff x="0" y="0"/>
          <a:chExt cx="0" cy="0"/>
        </a:xfrm>
      </p:grpSpPr>
      <p:sp>
        <p:nvSpPr>
          <p:cNvPr id="1521" name="Google Shape;1521;p21"/>
          <p:cNvSpPr txBox="1">
            <a:spLocks noGrp="1"/>
          </p:cNvSpPr>
          <p:nvPr>
            <p:ph type="title"/>
          </p:nvPr>
        </p:nvSpPr>
        <p:spPr>
          <a:xfrm>
            <a:off x="5527125" y="1175675"/>
            <a:ext cx="5879100" cy="48363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None/>
            </a:pPr>
            <a:r>
              <a:rPr lang="en" dirty="0"/>
              <a:t>IEP Team Roles</a:t>
            </a:r>
            <a:endParaRPr dirty="0"/>
          </a:p>
        </p:txBody>
      </p:sp>
      <p:sp>
        <p:nvSpPr>
          <p:cNvPr id="1522" name="Google Shape;1522;p21"/>
          <p:cNvSpPr txBox="1">
            <a:spLocks noGrp="1"/>
          </p:cNvSpPr>
          <p:nvPr>
            <p:ph type="subTitle" idx="1"/>
          </p:nvPr>
        </p:nvSpPr>
        <p:spPr>
          <a:xfrm>
            <a:off x="5527125" y="5394200"/>
            <a:ext cx="6285600" cy="617700"/>
          </a:xfrm>
          <a:prstGeom prst="rect">
            <a:avLst/>
          </a:prstGeom>
        </p:spPr>
        <p:txBody>
          <a:bodyPr spcFirstLastPara="1" wrap="square" lIns="121900" tIns="121900" rIns="121900" bIns="121900" anchor="b" anchorCtr="0">
            <a:noAutofit/>
          </a:bodyPr>
          <a:lstStyle/>
          <a:p>
            <a:pPr marL="0" lvl="0" indent="0" algn="l" rtl="0">
              <a:lnSpc>
                <a:spcPct val="100000"/>
              </a:lnSpc>
              <a:spcBef>
                <a:spcPts val="0"/>
              </a:spcBef>
              <a:spcAft>
                <a:spcPts val="0"/>
              </a:spcAft>
              <a:buNone/>
            </a:pPr>
            <a:r>
              <a:rPr lang="en" sz="2800" dirty="0"/>
              <a:t>Special Education Department</a:t>
            </a:r>
          </a:p>
          <a:p>
            <a:pPr marL="0" lvl="0" indent="0" algn="l" rtl="0">
              <a:lnSpc>
                <a:spcPct val="100000"/>
              </a:lnSpc>
              <a:spcBef>
                <a:spcPts val="0"/>
              </a:spcBef>
              <a:spcAft>
                <a:spcPts val="0"/>
              </a:spcAft>
              <a:buNone/>
            </a:pPr>
            <a:r>
              <a:rPr lang="en" dirty="0"/>
              <a:t>The Cottonwood School</a:t>
            </a:r>
            <a:endParaRPr dirty="0"/>
          </a:p>
        </p:txBody>
      </p:sp>
      <p:pic>
        <p:nvPicPr>
          <p:cNvPr id="3" name="Graphic 2" descr="Group with solid fill">
            <a:extLst>
              <a:ext uri="{FF2B5EF4-FFF2-40B4-BE49-F238E27FC236}">
                <a16:creationId xmlns:a16="http://schemas.microsoft.com/office/drawing/2014/main" id="{50199321-2CA6-1639-00BA-C2FCC00753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3932" y="2033239"/>
            <a:ext cx="2791522" cy="27915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grpSp>
        <p:nvGrpSpPr>
          <p:cNvPr id="1726" name="Google Shape;1726;p34"/>
          <p:cNvGrpSpPr/>
          <p:nvPr/>
        </p:nvGrpSpPr>
        <p:grpSpPr>
          <a:xfrm>
            <a:off x="679450" y="1532636"/>
            <a:ext cx="3008745" cy="4024414"/>
            <a:chOff x="6943576" y="675061"/>
            <a:chExt cx="3927154" cy="5252854"/>
          </a:xfrm>
        </p:grpSpPr>
        <p:sp>
          <p:nvSpPr>
            <p:cNvPr id="1727" name="Google Shape;1727;p34"/>
            <p:cNvSpPr/>
            <p:nvPr/>
          </p:nvSpPr>
          <p:spPr>
            <a:xfrm>
              <a:off x="7064930" y="762215"/>
              <a:ext cx="3805800" cy="51657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8" name="Google Shape;1728;p34"/>
            <p:cNvSpPr/>
            <p:nvPr/>
          </p:nvSpPr>
          <p:spPr>
            <a:xfrm>
              <a:off x="6943576" y="675061"/>
              <a:ext cx="3805800" cy="51657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9" name="Google Shape;1729;p34"/>
            <p:cNvSpPr/>
            <p:nvPr/>
          </p:nvSpPr>
          <p:spPr>
            <a:xfrm>
              <a:off x="7106185" y="1485966"/>
              <a:ext cx="3480300" cy="3480300"/>
            </a:xfrm>
            <a:prstGeom prst="roundRect">
              <a:avLst>
                <a:gd name="adj" fmla="val 628"/>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0" name="Google Shape;1730;p34"/>
            <p:cNvSpPr/>
            <p:nvPr/>
          </p:nvSpPr>
          <p:spPr>
            <a:xfrm>
              <a:off x="7106599" y="5140982"/>
              <a:ext cx="279569" cy="230201"/>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1" name="Google Shape;1731;p34"/>
            <p:cNvSpPr/>
            <p:nvPr/>
          </p:nvSpPr>
          <p:spPr>
            <a:xfrm>
              <a:off x="7451301" y="5129779"/>
              <a:ext cx="252387" cy="252834"/>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2" name="Google Shape;1732;p34"/>
            <p:cNvSpPr/>
            <p:nvPr/>
          </p:nvSpPr>
          <p:spPr>
            <a:xfrm>
              <a:off x="7871248" y="5132695"/>
              <a:ext cx="154659" cy="247038"/>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3" name="Google Shape;1733;p34"/>
            <p:cNvSpPr/>
            <p:nvPr/>
          </p:nvSpPr>
          <p:spPr>
            <a:xfrm>
              <a:off x="7760075" y="5132672"/>
              <a:ext cx="263635" cy="106799"/>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4" name="Google Shape;1734;p34"/>
            <p:cNvSpPr/>
            <p:nvPr/>
          </p:nvSpPr>
          <p:spPr>
            <a:xfrm rot="10800000">
              <a:off x="7136178" y="5486605"/>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5" name="Google Shape;1735;p34"/>
            <p:cNvSpPr/>
            <p:nvPr/>
          </p:nvSpPr>
          <p:spPr>
            <a:xfrm rot="10800000">
              <a:off x="8347607" y="5486605"/>
              <a:ext cx="310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6" name="Google Shape;1736;p34"/>
            <p:cNvSpPr/>
            <p:nvPr/>
          </p:nvSpPr>
          <p:spPr>
            <a:xfrm>
              <a:off x="10296941" y="5106954"/>
              <a:ext cx="254853" cy="281285"/>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7" name="Google Shape;1737;p34"/>
            <p:cNvSpPr/>
            <p:nvPr/>
          </p:nvSpPr>
          <p:spPr>
            <a:xfrm>
              <a:off x="7149405" y="876514"/>
              <a:ext cx="442198" cy="44219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8" name="Google Shape;1738;p34"/>
            <p:cNvSpPr/>
            <p:nvPr/>
          </p:nvSpPr>
          <p:spPr>
            <a:xfrm>
              <a:off x="7298977" y="924467"/>
              <a:ext cx="143232" cy="14323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9" name="Google Shape;1739;p34"/>
            <p:cNvSpPr/>
            <p:nvPr/>
          </p:nvSpPr>
          <p:spPr>
            <a:xfrm>
              <a:off x="7246471" y="1097524"/>
              <a:ext cx="248245" cy="22109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0" name="Google Shape;1740;p34"/>
            <p:cNvSpPr/>
            <p:nvPr/>
          </p:nvSpPr>
          <p:spPr>
            <a:xfrm>
              <a:off x="7136178" y="5615820"/>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42" name="Google Shape;1742;p34"/>
          <p:cNvGrpSpPr/>
          <p:nvPr/>
        </p:nvGrpSpPr>
        <p:grpSpPr>
          <a:xfrm>
            <a:off x="4635737" y="1532636"/>
            <a:ext cx="3008745" cy="4024414"/>
            <a:chOff x="6943576" y="675061"/>
            <a:chExt cx="3927154" cy="5252854"/>
          </a:xfrm>
        </p:grpSpPr>
        <p:sp>
          <p:nvSpPr>
            <p:cNvPr id="1743" name="Google Shape;1743;p34"/>
            <p:cNvSpPr/>
            <p:nvPr/>
          </p:nvSpPr>
          <p:spPr>
            <a:xfrm>
              <a:off x="7064930" y="762215"/>
              <a:ext cx="3805800" cy="51657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4" name="Google Shape;1744;p34"/>
            <p:cNvSpPr/>
            <p:nvPr/>
          </p:nvSpPr>
          <p:spPr>
            <a:xfrm>
              <a:off x="6943576" y="675061"/>
              <a:ext cx="3805800" cy="51657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5" name="Google Shape;1745;p34"/>
            <p:cNvSpPr/>
            <p:nvPr/>
          </p:nvSpPr>
          <p:spPr>
            <a:xfrm>
              <a:off x="7106185" y="1485966"/>
              <a:ext cx="3480300" cy="3480300"/>
            </a:xfrm>
            <a:prstGeom prst="roundRect">
              <a:avLst>
                <a:gd name="adj" fmla="val 628"/>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6" name="Google Shape;1746;p34"/>
            <p:cNvSpPr/>
            <p:nvPr/>
          </p:nvSpPr>
          <p:spPr>
            <a:xfrm>
              <a:off x="7106599" y="5140982"/>
              <a:ext cx="279569" cy="230201"/>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7" name="Google Shape;1747;p34"/>
            <p:cNvSpPr/>
            <p:nvPr/>
          </p:nvSpPr>
          <p:spPr>
            <a:xfrm>
              <a:off x="7451301" y="5129779"/>
              <a:ext cx="252387" cy="252834"/>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8" name="Google Shape;1748;p34"/>
            <p:cNvSpPr/>
            <p:nvPr/>
          </p:nvSpPr>
          <p:spPr>
            <a:xfrm>
              <a:off x="7871248" y="5132695"/>
              <a:ext cx="154659" cy="247038"/>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9" name="Google Shape;1749;p34"/>
            <p:cNvSpPr/>
            <p:nvPr/>
          </p:nvSpPr>
          <p:spPr>
            <a:xfrm>
              <a:off x="7760075" y="5132672"/>
              <a:ext cx="263635" cy="106799"/>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0" name="Google Shape;1750;p34"/>
            <p:cNvSpPr/>
            <p:nvPr/>
          </p:nvSpPr>
          <p:spPr>
            <a:xfrm rot="10800000">
              <a:off x="7136178" y="5486605"/>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1" name="Google Shape;1751;p34"/>
            <p:cNvSpPr/>
            <p:nvPr/>
          </p:nvSpPr>
          <p:spPr>
            <a:xfrm rot="10800000">
              <a:off x="8347607" y="5486605"/>
              <a:ext cx="310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2" name="Google Shape;1752;p34"/>
            <p:cNvSpPr/>
            <p:nvPr/>
          </p:nvSpPr>
          <p:spPr>
            <a:xfrm>
              <a:off x="10296941" y="5106954"/>
              <a:ext cx="254853" cy="281285"/>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3" name="Google Shape;1753;p34"/>
            <p:cNvSpPr/>
            <p:nvPr/>
          </p:nvSpPr>
          <p:spPr>
            <a:xfrm>
              <a:off x="7149405" y="876514"/>
              <a:ext cx="442198" cy="44219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4" name="Google Shape;1754;p34"/>
            <p:cNvSpPr/>
            <p:nvPr/>
          </p:nvSpPr>
          <p:spPr>
            <a:xfrm>
              <a:off x="7298977" y="924467"/>
              <a:ext cx="143232" cy="14323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5" name="Google Shape;1755;p34"/>
            <p:cNvSpPr/>
            <p:nvPr/>
          </p:nvSpPr>
          <p:spPr>
            <a:xfrm>
              <a:off x="7246471" y="1097524"/>
              <a:ext cx="248245" cy="22109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6" name="Google Shape;1756;p34"/>
            <p:cNvSpPr/>
            <p:nvPr/>
          </p:nvSpPr>
          <p:spPr>
            <a:xfrm>
              <a:off x="7136178" y="5615820"/>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58" name="Google Shape;1758;p34"/>
          <p:cNvGrpSpPr/>
          <p:nvPr/>
        </p:nvGrpSpPr>
        <p:grpSpPr>
          <a:xfrm>
            <a:off x="8592002" y="1532643"/>
            <a:ext cx="3008745" cy="4024414"/>
            <a:chOff x="6943576" y="675061"/>
            <a:chExt cx="3927154" cy="5252854"/>
          </a:xfrm>
        </p:grpSpPr>
        <p:sp>
          <p:nvSpPr>
            <p:cNvPr id="1759" name="Google Shape;1759;p34"/>
            <p:cNvSpPr/>
            <p:nvPr/>
          </p:nvSpPr>
          <p:spPr>
            <a:xfrm>
              <a:off x="7064930" y="762215"/>
              <a:ext cx="3805800" cy="51657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0" name="Google Shape;1760;p34"/>
            <p:cNvSpPr/>
            <p:nvPr/>
          </p:nvSpPr>
          <p:spPr>
            <a:xfrm>
              <a:off x="6943576" y="675061"/>
              <a:ext cx="3805800" cy="51657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34"/>
            <p:cNvSpPr/>
            <p:nvPr/>
          </p:nvSpPr>
          <p:spPr>
            <a:xfrm>
              <a:off x="7106185" y="1485966"/>
              <a:ext cx="3480300" cy="3480300"/>
            </a:xfrm>
            <a:prstGeom prst="roundRect">
              <a:avLst>
                <a:gd name="adj" fmla="val 628"/>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62" name="Google Shape;1762;p34"/>
            <p:cNvSpPr/>
            <p:nvPr/>
          </p:nvSpPr>
          <p:spPr>
            <a:xfrm>
              <a:off x="7106599" y="5140982"/>
              <a:ext cx="279569" cy="230201"/>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34"/>
            <p:cNvSpPr/>
            <p:nvPr/>
          </p:nvSpPr>
          <p:spPr>
            <a:xfrm>
              <a:off x="7451301" y="5129779"/>
              <a:ext cx="252387" cy="252834"/>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34"/>
            <p:cNvSpPr/>
            <p:nvPr/>
          </p:nvSpPr>
          <p:spPr>
            <a:xfrm>
              <a:off x="7871248" y="5132695"/>
              <a:ext cx="154659" cy="247038"/>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34"/>
            <p:cNvSpPr/>
            <p:nvPr/>
          </p:nvSpPr>
          <p:spPr>
            <a:xfrm>
              <a:off x="7760075" y="5132672"/>
              <a:ext cx="263635" cy="106799"/>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34"/>
            <p:cNvSpPr/>
            <p:nvPr/>
          </p:nvSpPr>
          <p:spPr>
            <a:xfrm rot="10800000">
              <a:off x="7136178" y="5486605"/>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34"/>
            <p:cNvSpPr/>
            <p:nvPr/>
          </p:nvSpPr>
          <p:spPr>
            <a:xfrm rot="10800000">
              <a:off x="8347607" y="5486605"/>
              <a:ext cx="310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34"/>
            <p:cNvSpPr/>
            <p:nvPr/>
          </p:nvSpPr>
          <p:spPr>
            <a:xfrm>
              <a:off x="10296941" y="5106954"/>
              <a:ext cx="254853" cy="281285"/>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34"/>
            <p:cNvSpPr/>
            <p:nvPr/>
          </p:nvSpPr>
          <p:spPr>
            <a:xfrm>
              <a:off x="7149405" y="876514"/>
              <a:ext cx="442198" cy="44219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34"/>
            <p:cNvSpPr/>
            <p:nvPr/>
          </p:nvSpPr>
          <p:spPr>
            <a:xfrm>
              <a:off x="7298977" y="924467"/>
              <a:ext cx="143232" cy="14323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34"/>
            <p:cNvSpPr/>
            <p:nvPr/>
          </p:nvSpPr>
          <p:spPr>
            <a:xfrm>
              <a:off x="7246471" y="1097524"/>
              <a:ext cx="248245" cy="22109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2" name="Google Shape;1772;p34"/>
            <p:cNvSpPr/>
            <p:nvPr/>
          </p:nvSpPr>
          <p:spPr>
            <a:xfrm>
              <a:off x="7136178" y="5615820"/>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74" name="Google Shape;1774;p34"/>
          <p:cNvSpPr txBox="1">
            <a:spLocks noGrp="1"/>
          </p:cNvSpPr>
          <p:nvPr>
            <p:ph type="subTitle" idx="1"/>
          </p:nvPr>
        </p:nvSpPr>
        <p:spPr>
          <a:xfrm>
            <a:off x="1173600" y="1532650"/>
            <a:ext cx="2538600" cy="606900"/>
          </a:xfrm>
          <a:prstGeom prst="rect">
            <a:avLst/>
          </a:prstGeom>
        </p:spPr>
        <p:txBody>
          <a:bodyPr spcFirstLastPara="1" wrap="square" lIns="121900" tIns="121900" rIns="121900" bIns="121900" anchor="b" anchorCtr="0">
            <a:noAutofit/>
          </a:bodyPr>
          <a:lstStyle/>
          <a:p>
            <a:pPr marL="0" lvl="0" indent="0" algn="l" rtl="0">
              <a:lnSpc>
                <a:spcPct val="100000"/>
              </a:lnSpc>
              <a:spcBef>
                <a:spcPts val="0"/>
              </a:spcBef>
              <a:spcAft>
                <a:spcPts val="0"/>
              </a:spcAft>
              <a:buNone/>
            </a:pPr>
            <a:r>
              <a:rPr lang="en" sz="1700" i="1" dirty="0"/>
              <a:t>Student</a:t>
            </a:r>
            <a:endParaRPr sz="1700" i="1" dirty="0"/>
          </a:p>
        </p:txBody>
      </p:sp>
      <p:sp>
        <p:nvSpPr>
          <p:cNvPr id="1775" name="Google Shape;1775;p34"/>
          <p:cNvSpPr txBox="1">
            <a:spLocks noGrp="1"/>
          </p:cNvSpPr>
          <p:nvPr>
            <p:ph type="subTitle" idx="2"/>
          </p:nvPr>
        </p:nvSpPr>
        <p:spPr>
          <a:xfrm>
            <a:off x="5120896" y="1532650"/>
            <a:ext cx="2538600" cy="606900"/>
          </a:xfrm>
          <a:prstGeom prst="rect">
            <a:avLst/>
          </a:prstGeom>
        </p:spPr>
        <p:txBody>
          <a:bodyPr spcFirstLastPara="1" wrap="square" lIns="121900" tIns="121900" rIns="121900" bIns="121900" anchor="b" anchorCtr="0">
            <a:noAutofit/>
          </a:bodyPr>
          <a:lstStyle/>
          <a:p>
            <a:pPr marL="0" lvl="0" indent="0" algn="l" rtl="0">
              <a:lnSpc>
                <a:spcPct val="100000"/>
              </a:lnSpc>
              <a:spcBef>
                <a:spcPts val="0"/>
              </a:spcBef>
              <a:spcAft>
                <a:spcPts val="0"/>
              </a:spcAft>
              <a:buNone/>
            </a:pPr>
            <a:r>
              <a:rPr lang="en" sz="1700" i="1" dirty="0"/>
              <a:t>Parent/Guardian</a:t>
            </a:r>
            <a:endParaRPr sz="1700" i="1" dirty="0"/>
          </a:p>
        </p:txBody>
      </p:sp>
      <p:sp>
        <p:nvSpPr>
          <p:cNvPr id="1776" name="Google Shape;1776;p34"/>
          <p:cNvSpPr txBox="1">
            <a:spLocks noGrp="1"/>
          </p:cNvSpPr>
          <p:nvPr>
            <p:ph type="subTitle" idx="3"/>
          </p:nvPr>
        </p:nvSpPr>
        <p:spPr>
          <a:xfrm>
            <a:off x="9042963" y="1633009"/>
            <a:ext cx="2538300" cy="606900"/>
          </a:xfrm>
          <a:prstGeom prst="rect">
            <a:avLst/>
          </a:prstGeom>
        </p:spPr>
        <p:txBody>
          <a:bodyPr spcFirstLastPara="1" wrap="square" lIns="121900" tIns="121900" rIns="121900" bIns="121900" anchor="b" anchorCtr="0">
            <a:noAutofit/>
          </a:bodyPr>
          <a:lstStyle/>
          <a:p>
            <a:pPr marL="0" lvl="0" indent="0" algn="l" rtl="0">
              <a:lnSpc>
                <a:spcPct val="100000"/>
              </a:lnSpc>
              <a:spcBef>
                <a:spcPts val="0"/>
              </a:spcBef>
              <a:spcAft>
                <a:spcPts val="0"/>
              </a:spcAft>
              <a:buNone/>
            </a:pPr>
            <a:r>
              <a:rPr lang="en" sz="1700" i="1" dirty="0"/>
              <a:t>General Education Teacher</a:t>
            </a:r>
            <a:endParaRPr sz="1700" i="1" dirty="0"/>
          </a:p>
        </p:txBody>
      </p:sp>
      <p:sp>
        <p:nvSpPr>
          <p:cNvPr id="1777" name="Google Shape;1777;p34"/>
          <p:cNvSpPr txBox="1">
            <a:spLocks noGrp="1"/>
          </p:cNvSpPr>
          <p:nvPr>
            <p:ph type="title"/>
          </p:nvPr>
        </p:nvSpPr>
        <p:spPr>
          <a:xfrm>
            <a:off x="1189050" y="440975"/>
            <a:ext cx="99021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IEP Team Roles</a:t>
            </a:r>
            <a:endParaRPr dirty="0"/>
          </a:p>
        </p:txBody>
      </p:sp>
      <p:sp>
        <p:nvSpPr>
          <p:cNvPr id="1778" name="Google Shape;1778;p34"/>
          <p:cNvSpPr txBox="1">
            <a:spLocks noGrp="1"/>
          </p:cNvSpPr>
          <p:nvPr>
            <p:ph type="body" idx="4"/>
          </p:nvPr>
        </p:nvSpPr>
        <p:spPr>
          <a:xfrm>
            <a:off x="751325" y="5557050"/>
            <a:ext cx="2983500" cy="92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 </a:t>
            </a:r>
            <a:endParaRPr dirty="0"/>
          </a:p>
        </p:txBody>
      </p:sp>
      <p:sp>
        <p:nvSpPr>
          <p:cNvPr id="1779" name="Google Shape;1779;p34"/>
          <p:cNvSpPr txBox="1">
            <a:spLocks noGrp="1"/>
          </p:cNvSpPr>
          <p:nvPr>
            <p:ph type="body" idx="5"/>
          </p:nvPr>
        </p:nvSpPr>
        <p:spPr>
          <a:xfrm>
            <a:off x="4621551" y="5557950"/>
            <a:ext cx="2983500"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 </a:t>
            </a:r>
            <a:endParaRPr dirty="0"/>
          </a:p>
        </p:txBody>
      </p:sp>
      <p:sp>
        <p:nvSpPr>
          <p:cNvPr id="1780" name="Google Shape;1780;p34"/>
          <p:cNvSpPr txBox="1">
            <a:spLocks noGrp="1"/>
          </p:cNvSpPr>
          <p:nvPr>
            <p:ph type="body" idx="6"/>
          </p:nvPr>
        </p:nvSpPr>
        <p:spPr>
          <a:xfrm>
            <a:off x="8597839" y="5557950"/>
            <a:ext cx="2983500"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 </a:t>
            </a:r>
            <a:endParaRPr dirty="0"/>
          </a:p>
        </p:txBody>
      </p:sp>
      <p:graphicFrame>
        <p:nvGraphicFramePr>
          <p:cNvPr id="3" name="Table 2">
            <a:extLst>
              <a:ext uri="{FF2B5EF4-FFF2-40B4-BE49-F238E27FC236}">
                <a16:creationId xmlns:a16="http://schemas.microsoft.com/office/drawing/2014/main" id="{1364FDA6-39B1-05A2-B598-0D3CF4838B30}"/>
              </a:ext>
            </a:extLst>
          </p:cNvPr>
          <p:cNvGraphicFramePr>
            <a:graphicFrameLocks noGrp="1"/>
          </p:cNvGraphicFramePr>
          <p:nvPr>
            <p:extLst>
              <p:ext uri="{D42A27DB-BD31-4B8C-83A1-F6EECF244321}">
                <p14:modId xmlns:p14="http://schemas.microsoft.com/office/powerpoint/2010/main" val="3120399042"/>
              </p:ext>
            </p:extLst>
          </p:nvPr>
        </p:nvGraphicFramePr>
        <p:xfrm>
          <a:off x="883050" y="2264823"/>
          <a:ext cx="2365543" cy="2786507"/>
        </p:xfrm>
        <a:graphic>
          <a:graphicData uri="http://schemas.openxmlformats.org/drawingml/2006/table">
            <a:tbl>
              <a:tblPr firstRow="1" firstCol="1" bandRow="1">
                <a:tableStyleId>{5C22544A-7EE6-4342-B048-85BDC9FD1C3A}</a:tableStyleId>
              </a:tblPr>
              <a:tblGrid>
                <a:gridCol w="2365543">
                  <a:extLst>
                    <a:ext uri="{9D8B030D-6E8A-4147-A177-3AD203B41FA5}">
                      <a16:colId xmlns:a16="http://schemas.microsoft.com/office/drawing/2014/main" val="1836350547"/>
                    </a:ext>
                  </a:extLst>
                </a:gridCol>
              </a:tblGrid>
              <a:tr h="0">
                <a:tc>
                  <a:txBody>
                    <a:bodyPr/>
                    <a:lstStyle/>
                    <a:p>
                      <a:pPr marL="0" marR="0" algn="ctr">
                        <a:lnSpc>
                          <a:spcPct val="107000"/>
                        </a:lnSpc>
                        <a:spcBef>
                          <a:spcPts val="0"/>
                        </a:spcBef>
                        <a:spcAft>
                          <a:spcPts val="0"/>
                        </a:spcAft>
                      </a:pPr>
                      <a:r>
                        <a:rPr lang="en-US" sz="1600" b="0" dirty="0">
                          <a:solidFill>
                            <a:schemeClr val="tx1"/>
                          </a:solidFill>
                          <a:effectLst/>
                        </a:rPr>
                        <a:t>The student provides a first-hand perspective about his or her needs and areas in which support is needed.  Any student of transition age, should attend their IEP to provide input into their Individual Transition Plan (ITP).</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485901337"/>
                  </a:ext>
                </a:extLst>
              </a:tr>
            </a:tbl>
          </a:graphicData>
        </a:graphic>
      </p:graphicFrame>
      <p:graphicFrame>
        <p:nvGraphicFramePr>
          <p:cNvPr id="5" name="Table 4">
            <a:extLst>
              <a:ext uri="{FF2B5EF4-FFF2-40B4-BE49-F238E27FC236}">
                <a16:creationId xmlns:a16="http://schemas.microsoft.com/office/drawing/2014/main" id="{F22BC37F-CE40-D60D-C4BC-ADDA9DDC078C}"/>
              </a:ext>
            </a:extLst>
          </p:cNvPr>
          <p:cNvGraphicFramePr>
            <a:graphicFrameLocks noGrp="1"/>
          </p:cNvGraphicFramePr>
          <p:nvPr>
            <p:extLst>
              <p:ext uri="{D42A27DB-BD31-4B8C-83A1-F6EECF244321}">
                <p14:modId xmlns:p14="http://schemas.microsoft.com/office/powerpoint/2010/main" val="4226177926"/>
              </p:ext>
            </p:extLst>
          </p:nvPr>
        </p:nvGraphicFramePr>
        <p:xfrm>
          <a:off x="4794411" y="2215029"/>
          <a:ext cx="2632300" cy="2005267"/>
        </p:xfrm>
        <a:graphic>
          <a:graphicData uri="http://schemas.openxmlformats.org/drawingml/2006/table">
            <a:tbl>
              <a:tblPr firstRow="1" firstCol="1" bandRow="1">
                <a:tableStyleId>{5C22544A-7EE6-4342-B048-85BDC9FD1C3A}</a:tableStyleId>
              </a:tblPr>
              <a:tblGrid>
                <a:gridCol w="2632300">
                  <a:extLst>
                    <a:ext uri="{9D8B030D-6E8A-4147-A177-3AD203B41FA5}">
                      <a16:colId xmlns:a16="http://schemas.microsoft.com/office/drawing/2014/main" val="899931960"/>
                    </a:ext>
                  </a:extLst>
                </a:gridCol>
              </a:tblGrid>
              <a:tr h="0">
                <a:tc>
                  <a:txBody>
                    <a:bodyPr/>
                    <a:lstStyle/>
                    <a:p>
                      <a:pPr marL="0" marR="0">
                        <a:lnSpc>
                          <a:spcPct val="107000"/>
                        </a:lnSpc>
                        <a:spcBef>
                          <a:spcPts val="0"/>
                        </a:spcBef>
                        <a:spcAft>
                          <a:spcPts val="0"/>
                        </a:spcAft>
                      </a:pPr>
                      <a:r>
                        <a:rPr lang="en-US" sz="1400" b="0" dirty="0">
                          <a:solidFill>
                            <a:schemeClr val="tx1"/>
                          </a:solidFill>
                          <a:effectLst/>
                        </a:rPr>
                        <a:t>The parent shares information on what is taking place at home and in the community.  The parent as a learning coach also provides information regarding student academic progress as well as student strengths and areas of need.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accent2"/>
                    </a:solidFill>
                  </a:tcPr>
                </a:tc>
                <a:extLst>
                  <a:ext uri="{0D108BD9-81ED-4DB2-BD59-A6C34878D82A}">
                    <a16:rowId xmlns:a16="http://schemas.microsoft.com/office/drawing/2014/main" val="3536567463"/>
                  </a:ext>
                </a:extLst>
              </a:tr>
            </a:tbl>
          </a:graphicData>
        </a:graphic>
      </p:graphicFrame>
      <p:graphicFrame>
        <p:nvGraphicFramePr>
          <p:cNvPr id="6" name="Table 5">
            <a:extLst>
              <a:ext uri="{FF2B5EF4-FFF2-40B4-BE49-F238E27FC236}">
                <a16:creationId xmlns:a16="http://schemas.microsoft.com/office/drawing/2014/main" id="{B5A31514-D6E2-9F35-C3EC-449FF86C6D46}"/>
              </a:ext>
            </a:extLst>
          </p:cNvPr>
          <p:cNvGraphicFramePr>
            <a:graphicFrameLocks noGrp="1"/>
          </p:cNvGraphicFramePr>
          <p:nvPr>
            <p:extLst>
              <p:ext uri="{D42A27DB-BD31-4B8C-83A1-F6EECF244321}">
                <p14:modId xmlns:p14="http://schemas.microsoft.com/office/powerpoint/2010/main" val="3741233334"/>
              </p:ext>
            </p:extLst>
          </p:nvPr>
        </p:nvGraphicFramePr>
        <p:xfrm>
          <a:off x="8823994" y="2285999"/>
          <a:ext cx="2484956" cy="2461832"/>
        </p:xfrm>
        <a:graphic>
          <a:graphicData uri="http://schemas.openxmlformats.org/drawingml/2006/table">
            <a:tbl>
              <a:tblPr firstRow="1" firstCol="1" bandRow="1">
                <a:tableStyleId>{5C22544A-7EE6-4342-B048-85BDC9FD1C3A}</a:tableStyleId>
              </a:tblPr>
              <a:tblGrid>
                <a:gridCol w="2484956">
                  <a:extLst>
                    <a:ext uri="{9D8B030D-6E8A-4147-A177-3AD203B41FA5}">
                      <a16:colId xmlns:a16="http://schemas.microsoft.com/office/drawing/2014/main" val="525802024"/>
                    </a:ext>
                  </a:extLst>
                </a:gridCol>
              </a:tblGrid>
              <a:tr h="0">
                <a:tc>
                  <a:txBody>
                    <a:bodyPr/>
                    <a:lstStyle/>
                    <a:p>
                      <a:pPr marL="0" marR="0">
                        <a:lnSpc>
                          <a:spcPct val="107000"/>
                        </a:lnSpc>
                        <a:spcBef>
                          <a:spcPts val="0"/>
                        </a:spcBef>
                        <a:spcAft>
                          <a:spcPts val="0"/>
                        </a:spcAft>
                      </a:pPr>
                      <a:r>
                        <a:rPr lang="en-US" sz="1400" b="0" dirty="0">
                          <a:solidFill>
                            <a:schemeClr val="tx1"/>
                          </a:solidFill>
                          <a:effectLst/>
                        </a:rPr>
                        <a:t>The Homeschool Teacher (HST) provides information regarding the student’s general education curriculum as well as progress on Star 360, academic skills, participation in other school programs, and student general education work samples.  </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accent3"/>
                    </a:solidFill>
                  </a:tcPr>
                </a:tc>
                <a:extLst>
                  <a:ext uri="{0D108BD9-81ED-4DB2-BD59-A6C34878D82A}">
                    <a16:rowId xmlns:a16="http://schemas.microsoft.com/office/drawing/2014/main" val="228913065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grpSp>
        <p:nvGrpSpPr>
          <p:cNvPr id="1726" name="Google Shape;1726;p34"/>
          <p:cNvGrpSpPr/>
          <p:nvPr/>
        </p:nvGrpSpPr>
        <p:grpSpPr>
          <a:xfrm>
            <a:off x="679450" y="1532636"/>
            <a:ext cx="3008745" cy="4024414"/>
            <a:chOff x="6943576" y="675061"/>
            <a:chExt cx="3927154" cy="5252854"/>
          </a:xfrm>
        </p:grpSpPr>
        <p:sp>
          <p:nvSpPr>
            <p:cNvPr id="1727" name="Google Shape;1727;p34"/>
            <p:cNvSpPr/>
            <p:nvPr/>
          </p:nvSpPr>
          <p:spPr>
            <a:xfrm>
              <a:off x="7064930" y="762215"/>
              <a:ext cx="3805800" cy="51657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8" name="Google Shape;1728;p34"/>
            <p:cNvSpPr/>
            <p:nvPr/>
          </p:nvSpPr>
          <p:spPr>
            <a:xfrm>
              <a:off x="6943576" y="675061"/>
              <a:ext cx="3805800" cy="51657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9" name="Google Shape;1729;p34"/>
            <p:cNvSpPr/>
            <p:nvPr/>
          </p:nvSpPr>
          <p:spPr>
            <a:xfrm>
              <a:off x="7106185" y="1485966"/>
              <a:ext cx="3480300" cy="3480300"/>
            </a:xfrm>
            <a:prstGeom prst="roundRect">
              <a:avLst>
                <a:gd name="adj" fmla="val 628"/>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0" name="Google Shape;1730;p34"/>
            <p:cNvSpPr/>
            <p:nvPr/>
          </p:nvSpPr>
          <p:spPr>
            <a:xfrm>
              <a:off x="7106599" y="5140982"/>
              <a:ext cx="279569" cy="230201"/>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1" name="Google Shape;1731;p34"/>
            <p:cNvSpPr/>
            <p:nvPr/>
          </p:nvSpPr>
          <p:spPr>
            <a:xfrm>
              <a:off x="7451301" y="5129779"/>
              <a:ext cx="252387" cy="252834"/>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2" name="Google Shape;1732;p34"/>
            <p:cNvSpPr/>
            <p:nvPr/>
          </p:nvSpPr>
          <p:spPr>
            <a:xfrm>
              <a:off x="7871248" y="5132695"/>
              <a:ext cx="154659" cy="247038"/>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3" name="Google Shape;1733;p34"/>
            <p:cNvSpPr/>
            <p:nvPr/>
          </p:nvSpPr>
          <p:spPr>
            <a:xfrm>
              <a:off x="7760075" y="5132672"/>
              <a:ext cx="263635" cy="106799"/>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4" name="Google Shape;1734;p34"/>
            <p:cNvSpPr/>
            <p:nvPr/>
          </p:nvSpPr>
          <p:spPr>
            <a:xfrm rot="10800000">
              <a:off x="7136178" y="5486605"/>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5" name="Google Shape;1735;p34"/>
            <p:cNvSpPr/>
            <p:nvPr/>
          </p:nvSpPr>
          <p:spPr>
            <a:xfrm rot="10800000">
              <a:off x="8347607" y="5486605"/>
              <a:ext cx="310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6" name="Google Shape;1736;p34"/>
            <p:cNvSpPr/>
            <p:nvPr/>
          </p:nvSpPr>
          <p:spPr>
            <a:xfrm>
              <a:off x="10296941" y="5106954"/>
              <a:ext cx="254853" cy="281285"/>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7" name="Google Shape;1737;p34"/>
            <p:cNvSpPr/>
            <p:nvPr/>
          </p:nvSpPr>
          <p:spPr>
            <a:xfrm>
              <a:off x="7149405" y="876514"/>
              <a:ext cx="442198" cy="44219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8" name="Google Shape;1738;p34"/>
            <p:cNvSpPr/>
            <p:nvPr/>
          </p:nvSpPr>
          <p:spPr>
            <a:xfrm>
              <a:off x="7298977" y="924467"/>
              <a:ext cx="143232" cy="14323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9" name="Google Shape;1739;p34"/>
            <p:cNvSpPr/>
            <p:nvPr/>
          </p:nvSpPr>
          <p:spPr>
            <a:xfrm>
              <a:off x="7246471" y="1097524"/>
              <a:ext cx="248245" cy="22109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0" name="Google Shape;1740;p34"/>
            <p:cNvSpPr/>
            <p:nvPr/>
          </p:nvSpPr>
          <p:spPr>
            <a:xfrm>
              <a:off x="7136178" y="5615820"/>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42" name="Google Shape;1742;p34"/>
          <p:cNvGrpSpPr/>
          <p:nvPr/>
        </p:nvGrpSpPr>
        <p:grpSpPr>
          <a:xfrm>
            <a:off x="4635737" y="1532636"/>
            <a:ext cx="3008745" cy="4024414"/>
            <a:chOff x="6943576" y="675061"/>
            <a:chExt cx="3927154" cy="5252854"/>
          </a:xfrm>
        </p:grpSpPr>
        <p:sp>
          <p:nvSpPr>
            <p:cNvPr id="1743" name="Google Shape;1743;p34"/>
            <p:cNvSpPr/>
            <p:nvPr/>
          </p:nvSpPr>
          <p:spPr>
            <a:xfrm>
              <a:off x="7064930" y="762215"/>
              <a:ext cx="3805800" cy="51657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4" name="Google Shape;1744;p34"/>
            <p:cNvSpPr/>
            <p:nvPr/>
          </p:nvSpPr>
          <p:spPr>
            <a:xfrm>
              <a:off x="6943576" y="675061"/>
              <a:ext cx="3805800" cy="51657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5" name="Google Shape;1745;p34"/>
            <p:cNvSpPr/>
            <p:nvPr/>
          </p:nvSpPr>
          <p:spPr>
            <a:xfrm>
              <a:off x="7106185" y="1485966"/>
              <a:ext cx="3480300" cy="3480300"/>
            </a:xfrm>
            <a:prstGeom prst="roundRect">
              <a:avLst>
                <a:gd name="adj" fmla="val 628"/>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6" name="Google Shape;1746;p34"/>
            <p:cNvSpPr/>
            <p:nvPr/>
          </p:nvSpPr>
          <p:spPr>
            <a:xfrm>
              <a:off x="7106599" y="5140982"/>
              <a:ext cx="279569" cy="230201"/>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7" name="Google Shape;1747;p34"/>
            <p:cNvSpPr/>
            <p:nvPr/>
          </p:nvSpPr>
          <p:spPr>
            <a:xfrm>
              <a:off x="7451301" y="5129779"/>
              <a:ext cx="252387" cy="252834"/>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8" name="Google Shape;1748;p34"/>
            <p:cNvSpPr/>
            <p:nvPr/>
          </p:nvSpPr>
          <p:spPr>
            <a:xfrm>
              <a:off x="7871248" y="5132695"/>
              <a:ext cx="154659" cy="247038"/>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9" name="Google Shape;1749;p34"/>
            <p:cNvSpPr/>
            <p:nvPr/>
          </p:nvSpPr>
          <p:spPr>
            <a:xfrm>
              <a:off x="7760075" y="5132672"/>
              <a:ext cx="263635" cy="106799"/>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0" name="Google Shape;1750;p34"/>
            <p:cNvSpPr/>
            <p:nvPr/>
          </p:nvSpPr>
          <p:spPr>
            <a:xfrm rot="10800000">
              <a:off x="7136178" y="5486605"/>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1" name="Google Shape;1751;p34"/>
            <p:cNvSpPr/>
            <p:nvPr/>
          </p:nvSpPr>
          <p:spPr>
            <a:xfrm rot="10800000">
              <a:off x="8347607" y="5486605"/>
              <a:ext cx="310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2" name="Google Shape;1752;p34"/>
            <p:cNvSpPr/>
            <p:nvPr/>
          </p:nvSpPr>
          <p:spPr>
            <a:xfrm>
              <a:off x="10296941" y="5106954"/>
              <a:ext cx="254853" cy="281285"/>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3" name="Google Shape;1753;p34"/>
            <p:cNvSpPr/>
            <p:nvPr/>
          </p:nvSpPr>
          <p:spPr>
            <a:xfrm>
              <a:off x="7149405" y="876514"/>
              <a:ext cx="442198" cy="44219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4" name="Google Shape;1754;p34"/>
            <p:cNvSpPr/>
            <p:nvPr/>
          </p:nvSpPr>
          <p:spPr>
            <a:xfrm>
              <a:off x="7298977" y="924467"/>
              <a:ext cx="143232" cy="14323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5" name="Google Shape;1755;p34"/>
            <p:cNvSpPr/>
            <p:nvPr/>
          </p:nvSpPr>
          <p:spPr>
            <a:xfrm>
              <a:off x="7246471" y="1097524"/>
              <a:ext cx="248245" cy="22109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6" name="Google Shape;1756;p34"/>
            <p:cNvSpPr/>
            <p:nvPr/>
          </p:nvSpPr>
          <p:spPr>
            <a:xfrm>
              <a:off x="7136178" y="5615820"/>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58" name="Google Shape;1758;p34"/>
          <p:cNvGrpSpPr/>
          <p:nvPr/>
        </p:nvGrpSpPr>
        <p:grpSpPr>
          <a:xfrm>
            <a:off x="8592002" y="1532643"/>
            <a:ext cx="3008745" cy="4024414"/>
            <a:chOff x="6943576" y="675061"/>
            <a:chExt cx="3927154" cy="5252854"/>
          </a:xfrm>
        </p:grpSpPr>
        <p:sp>
          <p:nvSpPr>
            <p:cNvPr id="1759" name="Google Shape;1759;p34"/>
            <p:cNvSpPr/>
            <p:nvPr/>
          </p:nvSpPr>
          <p:spPr>
            <a:xfrm>
              <a:off x="7064930" y="762215"/>
              <a:ext cx="3805800" cy="51657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0" name="Google Shape;1760;p34"/>
            <p:cNvSpPr/>
            <p:nvPr/>
          </p:nvSpPr>
          <p:spPr>
            <a:xfrm>
              <a:off x="6943576" y="675061"/>
              <a:ext cx="3805800" cy="51657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34"/>
            <p:cNvSpPr/>
            <p:nvPr/>
          </p:nvSpPr>
          <p:spPr>
            <a:xfrm>
              <a:off x="7106185" y="1485966"/>
              <a:ext cx="3480300" cy="3480300"/>
            </a:xfrm>
            <a:prstGeom prst="roundRect">
              <a:avLst>
                <a:gd name="adj" fmla="val 628"/>
              </a:avLst>
            </a:pr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762" name="Google Shape;1762;p34"/>
            <p:cNvSpPr/>
            <p:nvPr/>
          </p:nvSpPr>
          <p:spPr>
            <a:xfrm>
              <a:off x="7106599" y="5140982"/>
              <a:ext cx="279569" cy="230201"/>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34"/>
            <p:cNvSpPr/>
            <p:nvPr/>
          </p:nvSpPr>
          <p:spPr>
            <a:xfrm>
              <a:off x="7451301" y="5129779"/>
              <a:ext cx="252387" cy="252834"/>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34"/>
            <p:cNvSpPr/>
            <p:nvPr/>
          </p:nvSpPr>
          <p:spPr>
            <a:xfrm>
              <a:off x="7871248" y="5132695"/>
              <a:ext cx="154659" cy="247038"/>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34"/>
            <p:cNvSpPr/>
            <p:nvPr/>
          </p:nvSpPr>
          <p:spPr>
            <a:xfrm>
              <a:off x="7760075" y="5132672"/>
              <a:ext cx="263635" cy="106799"/>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34"/>
            <p:cNvSpPr/>
            <p:nvPr/>
          </p:nvSpPr>
          <p:spPr>
            <a:xfrm rot="10800000">
              <a:off x="7136178" y="5486605"/>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34"/>
            <p:cNvSpPr/>
            <p:nvPr/>
          </p:nvSpPr>
          <p:spPr>
            <a:xfrm rot="10800000">
              <a:off x="8347607" y="5486605"/>
              <a:ext cx="310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34"/>
            <p:cNvSpPr/>
            <p:nvPr/>
          </p:nvSpPr>
          <p:spPr>
            <a:xfrm>
              <a:off x="10296941" y="5106954"/>
              <a:ext cx="254853" cy="281285"/>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9" name="Google Shape;1769;p34"/>
            <p:cNvSpPr/>
            <p:nvPr/>
          </p:nvSpPr>
          <p:spPr>
            <a:xfrm>
              <a:off x="7149405" y="876514"/>
              <a:ext cx="442198" cy="44219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0" name="Google Shape;1770;p34"/>
            <p:cNvSpPr/>
            <p:nvPr/>
          </p:nvSpPr>
          <p:spPr>
            <a:xfrm>
              <a:off x="7298977" y="924467"/>
              <a:ext cx="143232" cy="14323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1" name="Google Shape;1771;p34"/>
            <p:cNvSpPr/>
            <p:nvPr/>
          </p:nvSpPr>
          <p:spPr>
            <a:xfrm>
              <a:off x="7246471" y="1097524"/>
              <a:ext cx="248245" cy="22109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2" name="Google Shape;1772;p34"/>
            <p:cNvSpPr/>
            <p:nvPr/>
          </p:nvSpPr>
          <p:spPr>
            <a:xfrm>
              <a:off x="7136178" y="5615820"/>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74" name="Google Shape;1774;p34"/>
          <p:cNvSpPr txBox="1">
            <a:spLocks noGrp="1"/>
          </p:cNvSpPr>
          <p:nvPr>
            <p:ph type="subTitle" idx="1"/>
          </p:nvPr>
        </p:nvSpPr>
        <p:spPr>
          <a:xfrm>
            <a:off x="1173600" y="1666463"/>
            <a:ext cx="2538600" cy="606900"/>
          </a:xfrm>
          <a:prstGeom prst="rect">
            <a:avLst/>
          </a:prstGeom>
        </p:spPr>
        <p:txBody>
          <a:bodyPr spcFirstLastPara="1" wrap="square" lIns="121900" tIns="121900" rIns="121900" bIns="121900" anchor="b" anchorCtr="0">
            <a:noAutofit/>
          </a:bodyPr>
          <a:lstStyle/>
          <a:p>
            <a:pPr marL="0" lvl="0" indent="0" algn="l" rtl="0">
              <a:lnSpc>
                <a:spcPct val="100000"/>
              </a:lnSpc>
              <a:spcBef>
                <a:spcPts val="0"/>
              </a:spcBef>
              <a:spcAft>
                <a:spcPts val="0"/>
              </a:spcAft>
              <a:buNone/>
            </a:pPr>
            <a:r>
              <a:rPr lang="en" sz="1700" i="1" dirty="0"/>
              <a:t>Special Education Teacher</a:t>
            </a:r>
            <a:endParaRPr sz="1700" i="1" dirty="0"/>
          </a:p>
        </p:txBody>
      </p:sp>
      <p:sp>
        <p:nvSpPr>
          <p:cNvPr id="1775" name="Google Shape;1775;p34"/>
          <p:cNvSpPr txBox="1">
            <a:spLocks noGrp="1"/>
          </p:cNvSpPr>
          <p:nvPr>
            <p:ph type="subTitle" idx="2"/>
          </p:nvPr>
        </p:nvSpPr>
        <p:spPr>
          <a:xfrm>
            <a:off x="5120896" y="1532650"/>
            <a:ext cx="2538600" cy="606900"/>
          </a:xfrm>
          <a:prstGeom prst="rect">
            <a:avLst/>
          </a:prstGeom>
        </p:spPr>
        <p:txBody>
          <a:bodyPr spcFirstLastPara="1" wrap="square" lIns="121900" tIns="121900" rIns="121900" bIns="121900" anchor="b" anchorCtr="0">
            <a:noAutofit/>
          </a:bodyPr>
          <a:lstStyle/>
          <a:p>
            <a:pPr marL="0" lvl="0" indent="0" algn="l" rtl="0">
              <a:lnSpc>
                <a:spcPct val="100000"/>
              </a:lnSpc>
              <a:spcBef>
                <a:spcPts val="0"/>
              </a:spcBef>
              <a:spcAft>
                <a:spcPts val="0"/>
              </a:spcAft>
              <a:buNone/>
            </a:pPr>
            <a:r>
              <a:rPr lang="en" sz="1700" i="1" dirty="0"/>
              <a:t>Administrative Designee</a:t>
            </a:r>
            <a:endParaRPr sz="1700" i="1" dirty="0"/>
          </a:p>
        </p:txBody>
      </p:sp>
      <p:sp>
        <p:nvSpPr>
          <p:cNvPr id="1776" name="Google Shape;1776;p34"/>
          <p:cNvSpPr txBox="1">
            <a:spLocks noGrp="1"/>
          </p:cNvSpPr>
          <p:nvPr>
            <p:ph type="subTitle" idx="3"/>
          </p:nvPr>
        </p:nvSpPr>
        <p:spPr>
          <a:xfrm>
            <a:off x="9087567" y="1510348"/>
            <a:ext cx="2538300" cy="606900"/>
          </a:xfrm>
          <a:prstGeom prst="rect">
            <a:avLst/>
          </a:prstGeom>
        </p:spPr>
        <p:txBody>
          <a:bodyPr spcFirstLastPara="1" wrap="square" lIns="121900" tIns="121900" rIns="121900" bIns="121900" anchor="b" anchorCtr="0">
            <a:noAutofit/>
          </a:bodyPr>
          <a:lstStyle/>
          <a:p>
            <a:pPr marL="0" lvl="0" indent="0" algn="l" rtl="0">
              <a:lnSpc>
                <a:spcPct val="100000"/>
              </a:lnSpc>
              <a:spcBef>
                <a:spcPts val="0"/>
              </a:spcBef>
              <a:spcAft>
                <a:spcPts val="0"/>
              </a:spcAft>
              <a:buNone/>
            </a:pPr>
            <a:r>
              <a:rPr lang="en" sz="1700" i="1" dirty="0"/>
              <a:t>Evaluator </a:t>
            </a:r>
            <a:endParaRPr sz="1700" i="1" dirty="0"/>
          </a:p>
        </p:txBody>
      </p:sp>
      <p:sp>
        <p:nvSpPr>
          <p:cNvPr id="1777" name="Google Shape;1777;p34"/>
          <p:cNvSpPr txBox="1">
            <a:spLocks noGrp="1"/>
          </p:cNvSpPr>
          <p:nvPr>
            <p:ph type="title"/>
          </p:nvPr>
        </p:nvSpPr>
        <p:spPr>
          <a:xfrm>
            <a:off x="1189050" y="440975"/>
            <a:ext cx="99021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IEP Team Roles</a:t>
            </a:r>
            <a:endParaRPr dirty="0"/>
          </a:p>
        </p:txBody>
      </p:sp>
      <p:sp>
        <p:nvSpPr>
          <p:cNvPr id="1778" name="Google Shape;1778;p34"/>
          <p:cNvSpPr txBox="1">
            <a:spLocks noGrp="1"/>
          </p:cNvSpPr>
          <p:nvPr>
            <p:ph type="body" idx="4"/>
          </p:nvPr>
        </p:nvSpPr>
        <p:spPr>
          <a:xfrm>
            <a:off x="751325" y="5557050"/>
            <a:ext cx="2983500" cy="92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 </a:t>
            </a:r>
            <a:endParaRPr dirty="0"/>
          </a:p>
        </p:txBody>
      </p:sp>
      <p:sp>
        <p:nvSpPr>
          <p:cNvPr id="1779" name="Google Shape;1779;p34"/>
          <p:cNvSpPr txBox="1">
            <a:spLocks noGrp="1"/>
          </p:cNvSpPr>
          <p:nvPr>
            <p:ph type="body" idx="5"/>
          </p:nvPr>
        </p:nvSpPr>
        <p:spPr>
          <a:xfrm>
            <a:off x="4621551" y="5557950"/>
            <a:ext cx="2983500"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 </a:t>
            </a:r>
            <a:endParaRPr dirty="0"/>
          </a:p>
        </p:txBody>
      </p:sp>
      <p:sp>
        <p:nvSpPr>
          <p:cNvPr id="1780" name="Google Shape;1780;p34"/>
          <p:cNvSpPr txBox="1">
            <a:spLocks noGrp="1"/>
          </p:cNvSpPr>
          <p:nvPr>
            <p:ph type="body" idx="6"/>
          </p:nvPr>
        </p:nvSpPr>
        <p:spPr>
          <a:xfrm>
            <a:off x="8597839" y="5557950"/>
            <a:ext cx="2983500"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 </a:t>
            </a:r>
            <a:endParaRPr dirty="0"/>
          </a:p>
        </p:txBody>
      </p:sp>
      <p:graphicFrame>
        <p:nvGraphicFramePr>
          <p:cNvPr id="3" name="Table 2">
            <a:extLst>
              <a:ext uri="{FF2B5EF4-FFF2-40B4-BE49-F238E27FC236}">
                <a16:creationId xmlns:a16="http://schemas.microsoft.com/office/drawing/2014/main" id="{1364FDA6-39B1-05A2-B598-0D3CF4838B30}"/>
              </a:ext>
            </a:extLst>
          </p:cNvPr>
          <p:cNvGraphicFramePr>
            <a:graphicFrameLocks noGrp="1"/>
          </p:cNvGraphicFramePr>
          <p:nvPr>
            <p:extLst>
              <p:ext uri="{D42A27DB-BD31-4B8C-83A1-F6EECF244321}">
                <p14:modId xmlns:p14="http://schemas.microsoft.com/office/powerpoint/2010/main" val="3970233591"/>
              </p:ext>
            </p:extLst>
          </p:nvPr>
        </p:nvGraphicFramePr>
        <p:xfrm>
          <a:off x="883050" y="2264823"/>
          <a:ext cx="2365543" cy="2689924"/>
        </p:xfrm>
        <a:graphic>
          <a:graphicData uri="http://schemas.openxmlformats.org/drawingml/2006/table">
            <a:tbl>
              <a:tblPr firstRow="1" firstCol="1" bandRow="1">
                <a:tableStyleId>{5C22544A-7EE6-4342-B048-85BDC9FD1C3A}</a:tableStyleId>
              </a:tblPr>
              <a:tblGrid>
                <a:gridCol w="2365543">
                  <a:extLst>
                    <a:ext uri="{9D8B030D-6E8A-4147-A177-3AD203B41FA5}">
                      <a16:colId xmlns:a16="http://schemas.microsoft.com/office/drawing/2014/main" val="1836350547"/>
                    </a:ext>
                  </a:extLst>
                </a:gridCol>
              </a:tblGrid>
              <a:tr h="0">
                <a:tc>
                  <a:txBody>
                    <a:bodyPr/>
                    <a:lstStyle/>
                    <a:p>
                      <a:pPr marL="0" marR="0">
                        <a:lnSpc>
                          <a:spcPct val="107000"/>
                        </a:lnSpc>
                        <a:spcBef>
                          <a:spcPts val="0"/>
                        </a:spcBef>
                        <a:spcAft>
                          <a:spcPts val="0"/>
                        </a:spcAft>
                      </a:pPr>
                      <a:r>
                        <a:rPr lang="en-US" sz="1400" b="0" dirty="0">
                          <a:solidFill>
                            <a:schemeClr val="tx1"/>
                          </a:solidFill>
                          <a:effectLst/>
                          <a:latin typeface="Century Gothic" panose="020B0502020202020204" pitchFamily="34" charset="0"/>
                          <a:ea typeface="Times New Roman" panose="02020603050405020304" pitchFamily="18" charset="0"/>
                          <a:cs typeface="Arial" panose="020B0604020202020204" pitchFamily="34" charset="0"/>
                        </a:rPr>
                        <a:t>The Special Education Teacher/Case Manager provides input on student progress in Specialized Academic Instruction (if applicable) and suggests ideas for instructional strategies, supports, services, accommodations and/or modifications.</a:t>
                      </a:r>
                      <a:endParaRPr lang="en-U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485901337"/>
                  </a:ext>
                </a:extLst>
              </a:tr>
            </a:tbl>
          </a:graphicData>
        </a:graphic>
      </p:graphicFrame>
      <p:graphicFrame>
        <p:nvGraphicFramePr>
          <p:cNvPr id="5" name="Table 4">
            <a:extLst>
              <a:ext uri="{FF2B5EF4-FFF2-40B4-BE49-F238E27FC236}">
                <a16:creationId xmlns:a16="http://schemas.microsoft.com/office/drawing/2014/main" id="{F22BC37F-CE40-D60D-C4BC-ADDA9DDC078C}"/>
              </a:ext>
            </a:extLst>
          </p:cNvPr>
          <p:cNvGraphicFramePr>
            <a:graphicFrameLocks noGrp="1"/>
          </p:cNvGraphicFramePr>
          <p:nvPr>
            <p:extLst>
              <p:ext uri="{D42A27DB-BD31-4B8C-83A1-F6EECF244321}">
                <p14:modId xmlns:p14="http://schemas.microsoft.com/office/powerpoint/2010/main" val="3183498926"/>
              </p:ext>
            </p:extLst>
          </p:nvPr>
        </p:nvGraphicFramePr>
        <p:xfrm>
          <a:off x="4794411" y="2215029"/>
          <a:ext cx="2632300" cy="2918206"/>
        </p:xfrm>
        <a:graphic>
          <a:graphicData uri="http://schemas.openxmlformats.org/drawingml/2006/table">
            <a:tbl>
              <a:tblPr firstRow="1" firstCol="1" bandRow="1">
                <a:tableStyleId>{5C22544A-7EE6-4342-B048-85BDC9FD1C3A}</a:tableStyleId>
              </a:tblPr>
              <a:tblGrid>
                <a:gridCol w="2632300">
                  <a:extLst>
                    <a:ext uri="{9D8B030D-6E8A-4147-A177-3AD203B41FA5}">
                      <a16:colId xmlns:a16="http://schemas.microsoft.com/office/drawing/2014/main" val="899931960"/>
                    </a:ext>
                  </a:extLst>
                </a:gridCol>
              </a:tblGrid>
              <a:tr h="0">
                <a:tc>
                  <a:txBody>
                    <a:bodyPr/>
                    <a:lstStyle/>
                    <a:p>
                      <a:pPr marL="0" marR="0">
                        <a:lnSpc>
                          <a:spcPct val="107000"/>
                        </a:lnSpc>
                        <a:spcBef>
                          <a:spcPts val="0"/>
                        </a:spcBef>
                        <a:spcAft>
                          <a:spcPts val="0"/>
                        </a:spcAft>
                      </a:pPr>
                      <a:r>
                        <a:rPr lang="en-US" sz="1400" b="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The Administrative Designee provides knowledge about available school resources and program options.  This person may also serve as the notetaker and should be qualified to supervise special education.  In addition, this person can help answer questions about the procedural safeguards or the IEP itself.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accent2"/>
                    </a:solidFill>
                  </a:tcPr>
                </a:tc>
                <a:extLst>
                  <a:ext uri="{0D108BD9-81ED-4DB2-BD59-A6C34878D82A}">
                    <a16:rowId xmlns:a16="http://schemas.microsoft.com/office/drawing/2014/main" val="3536567463"/>
                  </a:ext>
                </a:extLst>
              </a:tr>
            </a:tbl>
          </a:graphicData>
        </a:graphic>
      </p:graphicFrame>
      <p:graphicFrame>
        <p:nvGraphicFramePr>
          <p:cNvPr id="6" name="Table 5">
            <a:extLst>
              <a:ext uri="{FF2B5EF4-FFF2-40B4-BE49-F238E27FC236}">
                <a16:creationId xmlns:a16="http://schemas.microsoft.com/office/drawing/2014/main" id="{B5A31514-D6E2-9F35-C3EC-449FF86C6D46}"/>
              </a:ext>
            </a:extLst>
          </p:cNvPr>
          <p:cNvGraphicFramePr>
            <a:graphicFrameLocks noGrp="1"/>
          </p:cNvGraphicFramePr>
          <p:nvPr>
            <p:extLst>
              <p:ext uri="{D42A27DB-BD31-4B8C-83A1-F6EECF244321}">
                <p14:modId xmlns:p14="http://schemas.microsoft.com/office/powerpoint/2010/main" val="4163597839"/>
              </p:ext>
            </p:extLst>
          </p:nvPr>
        </p:nvGraphicFramePr>
        <p:xfrm>
          <a:off x="8823994" y="2285999"/>
          <a:ext cx="2484956" cy="2233359"/>
        </p:xfrm>
        <a:graphic>
          <a:graphicData uri="http://schemas.openxmlformats.org/drawingml/2006/table">
            <a:tbl>
              <a:tblPr firstRow="1" firstCol="1" bandRow="1">
                <a:tableStyleId>{5C22544A-7EE6-4342-B048-85BDC9FD1C3A}</a:tableStyleId>
              </a:tblPr>
              <a:tblGrid>
                <a:gridCol w="2484956">
                  <a:extLst>
                    <a:ext uri="{9D8B030D-6E8A-4147-A177-3AD203B41FA5}">
                      <a16:colId xmlns:a16="http://schemas.microsoft.com/office/drawing/2014/main" val="525802024"/>
                    </a:ext>
                  </a:extLst>
                </a:gridCol>
              </a:tblGrid>
              <a:tr h="0">
                <a:tc>
                  <a:txBody>
                    <a:bodyPr/>
                    <a:lstStyle/>
                    <a:p>
                      <a:pPr marL="0" marR="0">
                        <a:lnSpc>
                          <a:spcPct val="107000"/>
                        </a:lnSpc>
                        <a:spcBef>
                          <a:spcPts val="0"/>
                        </a:spcBef>
                        <a:spcAft>
                          <a:spcPts val="0"/>
                        </a:spcAft>
                      </a:pPr>
                      <a:r>
                        <a:rPr lang="en-US" sz="1400" b="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If an evaluation was conducted, the assessor will attend the IEP to explain the results of the evaluation and how this information relates to the student’s instructional goals/objectives, supports, and accommodations.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solidFill>
                      <a:schemeClr val="accent3"/>
                    </a:solidFill>
                  </a:tcPr>
                </a:tc>
                <a:extLst>
                  <a:ext uri="{0D108BD9-81ED-4DB2-BD59-A6C34878D82A}">
                    <a16:rowId xmlns:a16="http://schemas.microsoft.com/office/drawing/2014/main" val="2289130651"/>
                  </a:ext>
                </a:extLst>
              </a:tr>
            </a:tbl>
          </a:graphicData>
        </a:graphic>
      </p:graphicFrame>
    </p:spTree>
    <p:extLst>
      <p:ext uri="{BB962C8B-B14F-4D97-AF65-F5344CB8AC3E}">
        <p14:creationId xmlns:p14="http://schemas.microsoft.com/office/powerpoint/2010/main" val="78141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5"/>
        <p:cNvGrpSpPr/>
        <p:nvPr/>
      </p:nvGrpSpPr>
      <p:grpSpPr>
        <a:xfrm>
          <a:off x="0" y="0"/>
          <a:ext cx="0" cy="0"/>
          <a:chOff x="0" y="0"/>
          <a:chExt cx="0" cy="0"/>
        </a:xfrm>
      </p:grpSpPr>
      <p:grpSp>
        <p:nvGrpSpPr>
          <p:cNvPr id="1726" name="Google Shape;1726;p34"/>
          <p:cNvGrpSpPr/>
          <p:nvPr/>
        </p:nvGrpSpPr>
        <p:grpSpPr>
          <a:xfrm>
            <a:off x="4426259" y="1416793"/>
            <a:ext cx="3008745" cy="4024414"/>
            <a:chOff x="6943576" y="675061"/>
            <a:chExt cx="3927154" cy="5252854"/>
          </a:xfrm>
        </p:grpSpPr>
        <p:sp>
          <p:nvSpPr>
            <p:cNvPr id="1727" name="Google Shape;1727;p34"/>
            <p:cNvSpPr/>
            <p:nvPr/>
          </p:nvSpPr>
          <p:spPr>
            <a:xfrm>
              <a:off x="7064930" y="762215"/>
              <a:ext cx="3805800" cy="5165700"/>
            </a:xfrm>
            <a:prstGeom prst="roundRect">
              <a:avLst>
                <a:gd name="adj" fmla="val 2697"/>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8" name="Google Shape;1728;p34"/>
            <p:cNvSpPr/>
            <p:nvPr/>
          </p:nvSpPr>
          <p:spPr>
            <a:xfrm>
              <a:off x="6943576" y="675061"/>
              <a:ext cx="3805800" cy="5165700"/>
            </a:xfrm>
            <a:prstGeom prst="roundRect">
              <a:avLst>
                <a:gd name="adj" fmla="val 2278"/>
              </a:avLst>
            </a:pr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9" name="Google Shape;1729;p34"/>
            <p:cNvSpPr/>
            <p:nvPr/>
          </p:nvSpPr>
          <p:spPr>
            <a:xfrm>
              <a:off x="7106185" y="1485966"/>
              <a:ext cx="3480300" cy="3480300"/>
            </a:xfrm>
            <a:prstGeom prst="roundRect">
              <a:avLst>
                <a:gd name="adj" fmla="val 628"/>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0" name="Google Shape;1730;p34"/>
            <p:cNvSpPr/>
            <p:nvPr/>
          </p:nvSpPr>
          <p:spPr>
            <a:xfrm>
              <a:off x="7106599" y="5140982"/>
              <a:ext cx="279569" cy="230201"/>
            </a:xfrm>
            <a:custGeom>
              <a:avLst/>
              <a:gdLst/>
              <a:ahLst/>
              <a:cxnLst/>
              <a:rect l="l" t="t" r="r" b="b"/>
              <a:pathLst>
                <a:path w="279569" h="230201" extrusionOk="0">
                  <a:moveTo>
                    <a:pt x="258901" y="121615"/>
                  </a:moveTo>
                  <a:lnTo>
                    <a:pt x="139779" y="230201"/>
                  </a:lnTo>
                  <a:lnTo>
                    <a:pt x="20747" y="121615"/>
                  </a:lnTo>
                  <a:cubicBezTo>
                    <a:pt x="-2828" y="96791"/>
                    <a:pt x="-7025" y="46517"/>
                    <a:pt x="11817" y="24371"/>
                  </a:cubicBezTo>
                  <a:cubicBezTo>
                    <a:pt x="55305" y="-26617"/>
                    <a:pt x="139512" y="8208"/>
                    <a:pt x="139512" y="75181"/>
                  </a:cubicBezTo>
                  <a:cubicBezTo>
                    <a:pt x="139512" y="8208"/>
                    <a:pt x="223808" y="-26617"/>
                    <a:pt x="267385" y="24371"/>
                  </a:cubicBezTo>
                  <a:cubicBezTo>
                    <a:pt x="286673" y="46517"/>
                    <a:pt x="282476" y="96791"/>
                    <a:pt x="258901" y="12161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1" name="Google Shape;1731;p34"/>
            <p:cNvSpPr/>
            <p:nvPr/>
          </p:nvSpPr>
          <p:spPr>
            <a:xfrm>
              <a:off x="7451301" y="5129779"/>
              <a:ext cx="252387" cy="252834"/>
            </a:xfrm>
            <a:custGeom>
              <a:avLst/>
              <a:gdLst/>
              <a:ahLst/>
              <a:cxnLst/>
              <a:rect l="l" t="t" r="r" b="b"/>
              <a:pathLst>
                <a:path w="252387" h="252834" extrusionOk="0">
                  <a:moveTo>
                    <a:pt x="230221" y="252833"/>
                  </a:moveTo>
                  <a:cubicBezTo>
                    <a:pt x="228292" y="252824"/>
                    <a:pt x="226363" y="252556"/>
                    <a:pt x="224506" y="252029"/>
                  </a:cubicBezTo>
                  <a:lnTo>
                    <a:pt x="180840" y="239885"/>
                  </a:lnTo>
                  <a:cubicBezTo>
                    <a:pt x="177804" y="241403"/>
                    <a:pt x="174678" y="242742"/>
                    <a:pt x="171463" y="243993"/>
                  </a:cubicBezTo>
                  <a:cubicBezTo>
                    <a:pt x="106411" y="268987"/>
                    <a:pt x="33419" y="236509"/>
                    <a:pt x="8425" y="171466"/>
                  </a:cubicBezTo>
                  <a:cubicBezTo>
                    <a:pt x="-16569" y="106413"/>
                    <a:pt x="15908" y="33422"/>
                    <a:pt x="80952" y="8427"/>
                  </a:cubicBezTo>
                  <a:cubicBezTo>
                    <a:pt x="146005" y="-16567"/>
                    <a:pt x="218996" y="15911"/>
                    <a:pt x="243990" y="80954"/>
                  </a:cubicBezTo>
                  <a:cubicBezTo>
                    <a:pt x="256751" y="114173"/>
                    <a:pt x="254893" y="151231"/>
                    <a:pt x="238883" y="183003"/>
                  </a:cubicBezTo>
                  <a:lnTo>
                    <a:pt x="250134" y="226848"/>
                  </a:lnTo>
                  <a:cubicBezTo>
                    <a:pt x="252000" y="234045"/>
                    <a:pt x="249848" y="241680"/>
                    <a:pt x="244508" y="246850"/>
                  </a:cubicBezTo>
                  <a:cubicBezTo>
                    <a:pt x="240722" y="250645"/>
                    <a:pt x="235588" y="252798"/>
                    <a:pt x="230221" y="252833"/>
                  </a:cubicBezTo>
                  <a:close/>
                  <a:moveTo>
                    <a:pt x="179143" y="221043"/>
                  </a:moveTo>
                  <a:lnTo>
                    <a:pt x="229328" y="235063"/>
                  </a:lnTo>
                  <a:cubicBezTo>
                    <a:pt x="230355" y="235331"/>
                    <a:pt x="231444" y="235018"/>
                    <a:pt x="232185" y="234259"/>
                  </a:cubicBezTo>
                  <a:cubicBezTo>
                    <a:pt x="232962" y="233527"/>
                    <a:pt x="233275" y="232429"/>
                    <a:pt x="232989" y="231401"/>
                  </a:cubicBezTo>
                  <a:lnTo>
                    <a:pt x="220041" y="180949"/>
                  </a:lnTo>
                  <a:lnTo>
                    <a:pt x="221738" y="177823"/>
                  </a:lnTo>
                  <a:cubicBezTo>
                    <a:pt x="250205" y="125210"/>
                    <a:pt x="230623" y="59478"/>
                    <a:pt x="178009" y="31011"/>
                  </a:cubicBezTo>
                  <a:cubicBezTo>
                    <a:pt x="175518" y="29662"/>
                    <a:pt x="172981" y="28421"/>
                    <a:pt x="170392" y="27269"/>
                  </a:cubicBezTo>
                  <a:cubicBezTo>
                    <a:pt x="115698" y="2909"/>
                    <a:pt x="51618" y="27501"/>
                    <a:pt x="27258" y="82187"/>
                  </a:cubicBezTo>
                  <a:cubicBezTo>
                    <a:pt x="2898" y="136881"/>
                    <a:pt x="27490" y="200960"/>
                    <a:pt x="82175" y="225321"/>
                  </a:cubicBezTo>
                  <a:cubicBezTo>
                    <a:pt x="108473" y="237036"/>
                    <a:pt x="138343" y="237813"/>
                    <a:pt x="165213" y="227472"/>
                  </a:cubicBezTo>
                  <a:cubicBezTo>
                    <a:pt x="168910" y="226080"/>
                    <a:pt x="172517" y="224472"/>
                    <a:pt x="176018" y="22265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2" name="Google Shape;1732;p34"/>
            <p:cNvSpPr/>
            <p:nvPr/>
          </p:nvSpPr>
          <p:spPr>
            <a:xfrm>
              <a:off x="7871248" y="5132695"/>
              <a:ext cx="154659" cy="247038"/>
            </a:xfrm>
            <a:custGeom>
              <a:avLst/>
              <a:gdLst/>
              <a:ahLst/>
              <a:cxnLst/>
              <a:rect l="l" t="t" r="r" b="b"/>
              <a:pathLst>
                <a:path w="154659" h="247038" extrusionOk="0">
                  <a:moveTo>
                    <a:pt x="20657" y="246971"/>
                  </a:moveTo>
                  <a:cubicBezTo>
                    <a:pt x="20068" y="247060"/>
                    <a:pt x="19461" y="247060"/>
                    <a:pt x="18872" y="246971"/>
                  </a:cubicBezTo>
                  <a:cubicBezTo>
                    <a:pt x="15032" y="246158"/>
                    <a:pt x="12165" y="242935"/>
                    <a:pt x="11817" y="239024"/>
                  </a:cubicBezTo>
                  <a:lnTo>
                    <a:pt x="30" y="98828"/>
                  </a:lnTo>
                  <a:cubicBezTo>
                    <a:pt x="-256" y="95506"/>
                    <a:pt x="1324" y="92309"/>
                    <a:pt x="4137" y="90523"/>
                  </a:cubicBezTo>
                  <a:lnTo>
                    <a:pt x="141208" y="1226"/>
                  </a:lnTo>
                  <a:cubicBezTo>
                    <a:pt x="145459" y="-1265"/>
                    <a:pt x="150932" y="155"/>
                    <a:pt x="153433" y="4414"/>
                  </a:cubicBezTo>
                  <a:cubicBezTo>
                    <a:pt x="154924" y="6959"/>
                    <a:pt x="155058" y="10075"/>
                    <a:pt x="153799" y="12745"/>
                  </a:cubicBezTo>
                  <a:lnTo>
                    <a:pt x="28783" y="242060"/>
                  </a:lnTo>
                  <a:cubicBezTo>
                    <a:pt x="27239" y="245123"/>
                    <a:pt x="24086" y="247025"/>
                    <a:pt x="20657" y="246971"/>
                  </a:cubicBezTo>
                  <a:close/>
                  <a:moveTo>
                    <a:pt x="18336" y="102042"/>
                  </a:moveTo>
                  <a:lnTo>
                    <a:pt x="27265" y="207323"/>
                  </a:lnTo>
                  <a:lnTo>
                    <a:pt x="121384" y="3515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3" name="Google Shape;1733;p34"/>
            <p:cNvSpPr/>
            <p:nvPr/>
          </p:nvSpPr>
          <p:spPr>
            <a:xfrm>
              <a:off x="7760075" y="5132672"/>
              <a:ext cx="263635" cy="106799"/>
            </a:xfrm>
            <a:custGeom>
              <a:avLst/>
              <a:gdLst/>
              <a:ahLst/>
              <a:cxnLst/>
              <a:rect l="l" t="t" r="r" b="b"/>
              <a:pathLst>
                <a:path w="263635" h="106799" extrusionOk="0">
                  <a:moveTo>
                    <a:pt x="120132" y="106798"/>
                  </a:moveTo>
                  <a:cubicBezTo>
                    <a:pt x="118132" y="106816"/>
                    <a:pt x="116176" y="106155"/>
                    <a:pt x="114596" y="104923"/>
                  </a:cubicBezTo>
                  <a:lnTo>
                    <a:pt x="3421" y="16608"/>
                  </a:lnTo>
                  <a:cubicBezTo>
                    <a:pt x="429" y="14269"/>
                    <a:pt x="-749" y="10295"/>
                    <a:pt x="474" y="6696"/>
                  </a:cubicBezTo>
                  <a:cubicBezTo>
                    <a:pt x="1733" y="3097"/>
                    <a:pt x="5144" y="686"/>
                    <a:pt x="8957" y="713"/>
                  </a:cubicBezTo>
                  <a:lnTo>
                    <a:pt x="254702" y="-1"/>
                  </a:lnTo>
                  <a:lnTo>
                    <a:pt x="254702" y="-1"/>
                  </a:lnTo>
                  <a:cubicBezTo>
                    <a:pt x="259632" y="-1"/>
                    <a:pt x="263632" y="3999"/>
                    <a:pt x="263632" y="8929"/>
                  </a:cubicBezTo>
                  <a:cubicBezTo>
                    <a:pt x="263632" y="13858"/>
                    <a:pt x="259632" y="17858"/>
                    <a:pt x="254702" y="17858"/>
                  </a:cubicBezTo>
                  <a:lnTo>
                    <a:pt x="34407" y="18483"/>
                  </a:lnTo>
                  <a:lnTo>
                    <a:pt x="125579" y="90903"/>
                  </a:lnTo>
                  <a:cubicBezTo>
                    <a:pt x="129410" y="93966"/>
                    <a:pt x="130044" y="99556"/>
                    <a:pt x="127008" y="103405"/>
                  </a:cubicBezTo>
                  <a:cubicBezTo>
                    <a:pt x="125347" y="105512"/>
                    <a:pt x="122820" y="106762"/>
                    <a:pt x="120132" y="1067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4" name="Google Shape;1734;p34"/>
            <p:cNvSpPr/>
            <p:nvPr/>
          </p:nvSpPr>
          <p:spPr>
            <a:xfrm rot="10800000">
              <a:off x="7136178" y="5486605"/>
              <a:ext cx="1087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5" name="Google Shape;1735;p34"/>
            <p:cNvSpPr/>
            <p:nvPr/>
          </p:nvSpPr>
          <p:spPr>
            <a:xfrm rot="10800000">
              <a:off x="8347607" y="5486605"/>
              <a:ext cx="310200" cy="621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6" name="Google Shape;1736;p34"/>
            <p:cNvSpPr/>
            <p:nvPr/>
          </p:nvSpPr>
          <p:spPr>
            <a:xfrm>
              <a:off x="10296941" y="5106954"/>
              <a:ext cx="254853" cy="281285"/>
            </a:xfrm>
            <a:custGeom>
              <a:avLst/>
              <a:gdLst/>
              <a:ahLst/>
              <a:cxnLst/>
              <a:rect l="l" t="t" r="r" b="b"/>
              <a:pathLst>
                <a:path w="254853" h="281285" extrusionOk="0">
                  <a:moveTo>
                    <a:pt x="254853" y="281285"/>
                  </a:moveTo>
                  <a:lnTo>
                    <a:pt x="127426" y="201900"/>
                  </a:lnTo>
                  <a:lnTo>
                    <a:pt x="0" y="281285"/>
                  </a:lnTo>
                  <a:lnTo>
                    <a:pt x="0" y="0"/>
                  </a:lnTo>
                  <a:lnTo>
                    <a:pt x="254853" y="0"/>
                  </a:lnTo>
                  <a:lnTo>
                    <a:pt x="254853" y="28128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7" name="Google Shape;1737;p34"/>
            <p:cNvSpPr/>
            <p:nvPr/>
          </p:nvSpPr>
          <p:spPr>
            <a:xfrm>
              <a:off x="7149405" y="876514"/>
              <a:ext cx="442198" cy="442198"/>
            </a:xfrm>
            <a:custGeom>
              <a:avLst/>
              <a:gdLst/>
              <a:ahLst/>
              <a:cxnLst/>
              <a:rect l="l" t="t" r="r" b="b"/>
              <a:pathLst>
                <a:path w="442198" h="442198" extrusionOk="0">
                  <a:moveTo>
                    <a:pt x="442195" y="221009"/>
                  </a:moveTo>
                  <a:cubicBezTo>
                    <a:pt x="442248" y="343122"/>
                    <a:pt x="343298" y="442143"/>
                    <a:pt x="221185" y="442197"/>
                  </a:cubicBezTo>
                  <a:cubicBezTo>
                    <a:pt x="99072" y="442251"/>
                    <a:pt x="50" y="343301"/>
                    <a:pt x="-3" y="221187"/>
                  </a:cubicBezTo>
                  <a:cubicBezTo>
                    <a:pt x="-57" y="99074"/>
                    <a:pt x="98893" y="53"/>
                    <a:pt x="221006" y="-1"/>
                  </a:cubicBezTo>
                  <a:cubicBezTo>
                    <a:pt x="221069" y="-1"/>
                    <a:pt x="221123" y="-1"/>
                    <a:pt x="221185" y="-1"/>
                  </a:cubicBezTo>
                  <a:cubicBezTo>
                    <a:pt x="343147" y="-99"/>
                    <a:pt x="442097" y="98690"/>
                    <a:pt x="442195" y="220651"/>
                  </a:cubicBezTo>
                  <a:cubicBezTo>
                    <a:pt x="442195" y="220768"/>
                    <a:pt x="442195" y="220893"/>
                    <a:pt x="442195" y="2210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8" name="Google Shape;1738;p34"/>
            <p:cNvSpPr/>
            <p:nvPr/>
          </p:nvSpPr>
          <p:spPr>
            <a:xfrm>
              <a:off x="7298977" y="924467"/>
              <a:ext cx="143232" cy="143232"/>
            </a:xfrm>
            <a:custGeom>
              <a:avLst/>
              <a:gdLst/>
              <a:ahLst/>
              <a:cxnLst/>
              <a:rect l="l" t="t" r="r" b="b"/>
              <a:pathLst>
                <a:path w="143232" h="143232" extrusionOk="0">
                  <a:moveTo>
                    <a:pt x="143232" y="71616"/>
                  </a:moveTo>
                  <a:cubicBezTo>
                    <a:pt x="143232" y="111169"/>
                    <a:pt x="111169" y="143232"/>
                    <a:pt x="71616" y="143232"/>
                  </a:cubicBezTo>
                  <a:cubicBezTo>
                    <a:pt x="32064" y="143232"/>
                    <a:pt x="0" y="111169"/>
                    <a:pt x="0" y="71616"/>
                  </a:cubicBezTo>
                  <a:cubicBezTo>
                    <a:pt x="0" y="32064"/>
                    <a:pt x="32064" y="0"/>
                    <a:pt x="71616" y="0"/>
                  </a:cubicBezTo>
                  <a:cubicBezTo>
                    <a:pt x="111169" y="0"/>
                    <a:pt x="143232" y="32064"/>
                    <a:pt x="143232" y="716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9" name="Google Shape;1739;p34"/>
            <p:cNvSpPr/>
            <p:nvPr/>
          </p:nvSpPr>
          <p:spPr>
            <a:xfrm>
              <a:off x="7246471" y="1097524"/>
              <a:ext cx="248245" cy="221096"/>
            </a:xfrm>
            <a:custGeom>
              <a:avLst/>
              <a:gdLst/>
              <a:ahLst/>
              <a:cxnLst/>
              <a:rect l="l" t="t" r="r" b="b"/>
              <a:pathLst>
                <a:path w="248245" h="221096" extrusionOk="0">
                  <a:moveTo>
                    <a:pt x="248242" y="124122"/>
                  </a:moveTo>
                  <a:lnTo>
                    <a:pt x="248242" y="182968"/>
                  </a:lnTo>
                  <a:cubicBezTo>
                    <a:pt x="173304" y="233805"/>
                    <a:pt x="74935" y="233805"/>
                    <a:pt x="-3" y="182968"/>
                  </a:cubicBezTo>
                  <a:lnTo>
                    <a:pt x="-3" y="124122"/>
                  </a:lnTo>
                  <a:cubicBezTo>
                    <a:pt x="-3" y="55568"/>
                    <a:pt x="55566" y="-1"/>
                    <a:pt x="124119" y="-1"/>
                  </a:cubicBezTo>
                  <a:cubicBezTo>
                    <a:pt x="192672" y="-1"/>
                    <a:pt x="248242" y="55568"/>
                    <a:pt x="248242" y="12412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0" name="Google Shape;1740;p34"/>
            <p:cNvSpPr/>
            <p:nvPr/>
          </p:nvSpPr>
          <p:spPr>
            <a:xfrm>
              <a:off x="7136178" y="5615820"/>
              <a:ext cx="766200" cy="39600"/>
            </a:xfrm>
            <a:prstGeom prst="roundRect">
              <a:avLst>
                <a:gd name="adj" fmla="val 50000"/>
              </a:avLst>
            </a:pr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74" name="Google Shape;1774;p34"/>
          <p:cNvSpPr txBox="1">
            <a:spLocks noGrp="1"/>
          </p:cNvSpPr>
          <p:nvPr>
            <p:ph type="subTitle" idx="1"/>
          </p:nvPr>
        </p:nvSpPr>
        <p:spPr>
          <a:xfrm>
            <a:off x="4976636" y="1552290"/>
            <a:ext cx="2407450" cy="606900"/>
          </a:xfrm>
          <a:prstGeom prst="rect">
            <a:avLst/>
          </a:prstGeom>
        </p:spPr>
        <p:txBody>
          <a:bodyPr spcFirstLastPara="1" wrap="square" lIns="121900" tIns="121900" rIns="121900" bIns="121900" anchor="b" anchorCtr="0">
            <a:noAutofit/>
          </a:bodyPr>
          <a:lstStyle/>
          <a:p>
            <a:pPr marL="0" lvl="0" indent="0" algn="l" rtl="0">
              <a:lnSpc>
                <a:spcPct val="100000"/>
              </a:lnSpc>
              <a:spcBef>
                <a:spcPts val="0"/>
              </a:spcBef>
              <a:spcAft>
                <a:spcPts val="0"/>
              </a:spcAft>
              <a:buNone/>
            </a:pPr>
            <a:r>
              <a:rPr lang="en" sz="1700" i="1" dirty="0"/>
              <a:t>Related Service Provider</a:t>
            </a:r>
            <a:endParaRPr sz="1700" i="1" dirty="0"/>
          </a:p>
        </p:txBody>
      </p:sp>
      <p:sp>
        <p:nvSpPr>
          <p:cNvPr id="1777" name="Google Shape;1777;p34"/>
          <p:cNvSpPr txBox="1">
            <a:spLocks noGrp="1"/>
          </p:cNvSpPr>
          <p:nvPr>
            <p:ph type="title"/>
          </p:nvPr>
        </p:nvSpPr>
        <p:spPr>
          <a:xfrm>
            <a:off x="788548" y="291238"/>
            <a:ext cx="99021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IEP Team Roles</a:t>
            </a:r>
            <a:endParaRPr dirty="0"/>
          </a:p>
        </p:txBody>
      </p:sp>
      <p:sp>
        <p:nvSpPr>
          <p:cNvPr id="1778" name="Google Shape;1778;p34"/>
          <p:cNvSpPr txBox="1">
            <a:spLocks noGrp="1"/>
          </p:cNvSpPr>
          <p:nvPr>
            <p:ph type="body" idx="4"/>
          </p:nvPr>
        </p:nvSpPr>
        <p:spPr>
          <a:xfrm>
            <a:off x="4498134" y="5441207"/>
            <a:ext cx="2983500" cy="92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 </a:t>
            </a:r>
            <a:endParaRPr dirty="0"/>
          </a:p>
        </p:txBody>
      </p:sp>
      <p:sp>
        <p:nvSpPr>
          <p:cNvPr id="1779" name="Google Shape;1779;p34"/>
          <p:cNvSpPr txBox="1">
            <a:spLocks noGrp="1"/>
          </p:cNvSpPr>
          <p:nvPr>
            <p:ph type="body" idx="5"/>
          </p:nvPr>
        </p:nvSpPr>
        <p:spPr>
          <a:xfrm>
            <a:off x="8368360" y="5442107"/>
            <a:ext cx="2983500"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 </a:t>
            </a:r>
            <a:endParaRPr dirty="0"/>
          </a:p>
        </p:txBody>
      </p:sp>
      <p:sp>
        <p:nvSpPr>
          <p:cNvPr id="1780" name="Google Shape;1780;p34"/>
          <p:cNvSpPr txBox="1">
            <a:spLocks noGrp="1"/>
          </p:cNvSpPr>
          <p:nvPr>
            <p:ph type="body" idx="6"/>
          </p:nvPr>
        </p:nvSpPr>
        <p:spPr>
          <a:xfrm>
            <a:off x="12344648" y="5442107"/>
            <a:ext cx="2983500" cy="9234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dirty="0"/>
              <a:t> </a:t>
            </a:r>
            <a:endParaRPr dirty="0"/>
          </a:p>
        </p:txBody>
      </p:sp>
      <p:graphicFrame>
        <p:nvGraphicFramePr>
          <p:cNvPr id="3" name="Table 2">
            <a:extLst>
              <a:ext uri="{FF2B5EF4-FFF2-40B4-BE49-F238E27FC236}">
                <a16:creationId xmlns:a16="http://schemas.microsoft.com/office/drawing/2014/main" id="{1364FDA6-39B1-05A2-B598-0D3CF4838B30}"/>
              </a:ext>
            </a:extLst>
          </p:cNvPr>
          <p:cNvGraphicFramePr>
            <a:graphicFrameLocks noGrp="1"/>
          </p:cNvGraphicFramePr>
          <p:nvPr>
            <p:extLst>
              <p:ext uri="{D42A27DB-BD31-4B8C-83A1-F6EECF244321}">
                <p14:modId xmlns:p14="http://schemas.microsoft.com/office/powerpoint/2010/main" val="1804127947"/>
              </p:ext>
            </p:extLst>
          </p:nvPr>
        </p:nvGraphicFramePr>
        <p:xfrm>
          <a:off x="4629859" y="2148980"/>
          <a:ext cx="2365543" cy="2689924"/>
        </p:xfrm>
        <a:graphic>
          <a:graphicData uri="http://schemas.openxmlformats.org/drawingml/2006/table">
            <a:tbl>
              <a:tblPr firstRow="1" firstCol="1" bandRow="1">
                <a:tableStyleId>{5C22544A-7EE6-4342-B048-85BDC9FD1C3A}</a:tableStyleId>
              </a:tblPr>
              <a:tblGrid>
                <a:gridCol w="2365543">
                  <a:extLst>
                    <a:ext uri="{9D8B030D-6E8A-4147-A177-3AD203B41FA5}">
                      <a16:colId xmlns:a16="http://schemas.microsoft.com/office/drawing/2014/main" val="1836350547"/>
                    </a:ext>
                  </a:extLst>
                </a:gridCol>
              </a:tblGrid>
              <a:tr h="0">
                <a:tc>
                  <a:txBody>
                    <a:bodyPr/>
                    <a:lstStyle/>
                    <a:p>
                      <a:pPr marL="0" marR="0">
                        <a:lnSpc>
                          <a:spcPct val="107000"/>
                        </a:lnSpc>
                        <a:spcBef>
                          <a:spcPts val="0"/>
                        </a:spcBef>
                        <a:spcAft>
                          <a:spcPts val="0"/>
                        </a:spcAft>
                      </a:pPr>
                      <a:r>
                        <a:rPr lang="en-US" sz="1400" b="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Provides present-level data on student performance in the special education service (i.e. Speech and Language Service, Occupational Therapy Service, etc.) and recommends goals, services, and accommodations.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0" marR="95250" marT="95250" marB="95250"/>
                </a:tc>
                <a:extLst>
                  <a:ext uri="{0D108BD9-81ED-4DB2-BD59-A6C34878D82A}">
                    <a16:rowId xmlns:a16="http://schemas.microsoft.com/office/drawing/2014/main" val="485901337"/>
                  </a:ext>
                </a:extLst>
              </a:tr>
            </a:tbl>
          </a:graphicData>
        </a:graphic>
      </p:graphicFrame>
    </p:spTree>
    <p:extLst>
      <p:ext uri="{BB962C8B-B14F-4D97-AF65-F5344CB8AC3E}">
        <p14:creationId xmlns:p14="http://schemas.microsoft.com/office/powerpoint/2010/main" val="2724742740"/>
      </p:ext>
    </p:extLst>
  </p:cSld>
  <p:clrMapOvr>
    <a:masterClrMapping/>
  </p:clrMapOvr>
</p:sld>
</file>

<file path=ppt/theme/theme1.xml><?xml version="1.0" encoding="utf-8"?>
<a:theme xmlns:a="http://schemas.openxmlformats.org/drawingml/2006/main" name="SlidesMania">
  <a:themeElements>
    <a:clrScheme name="Simple Light">
      <a:dk1>
        <a:srgbClr val="000000"/>
      </a:dk1>
      <a:lt1>
        <a:srgbClr val="FDE184"/>
      </a:lt1>
      <a:dk2>
        <a:srgbClr val="434343"/>
      </a:dk2>
      <a:lt2>
        <a:srgbClr val="FFFFFF"/>
      </a:lt2>
      <a:accent1>
        <a:srgbClr val="FEE99F"/>
      </a:accent1>
      <a:accent2>
        <a:srgbClr val="F8C17F"/>
      </a:accent2>
      <a:accent3>
        <a:srgbClr val="E98B6B"/>
      </a:accent3>
      <a:accent4>
        <a:srgbClr val="F6B473"/>
      </a:accent4>
      <a:accent5>
        <a:srgbClr val="EDA983"/>
      </a:accent5>
      <a:accent6>
        <a:srgbClr val="CAD8E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Words>
  <Application>Microsoft Office PowerPoint</Application>
  <PresentationFormat>Widescreen</PresentationFormat>
  <Paragraphs>29</Paragraphs>
  <Slides>4</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Aldrich</vt:lpstr>
      <vt:lpstr>Thasadith</vt:lpstr>
      <vt:lpstr>Arial</vt:lpstr>
      <vt:lpstr>Abril Fatface</vt:lpstr>
      <vt:lpstr>Century Gothic</vt:lpstr>
      <vt:lpstr>Calibri</vt:lpstr>
      <vt:lpstr>Passion One</vt:lpstr>
      <vt:lpstr>Barlow Condensed</vt:lpstr>
      <vt:lpstr>SlidesMania</vt:lpstr>
      <vt:lpstr>IEP Team Roles</vt:lpstr>
      <vt:lpstr>IEP Team Roles</vt:lpstr>
      <vt:lpstr>IEP Team Roles</vt:lpstr>
      <vt:lpstr>IEP Team Roles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IEP Team Roles</dc:title>
  <dc:creator>Laura Buss</dc:creator>
  <cp:lastModifiedBy>Laura Buss</cp:lastModifiedBy>
  <cp:revision>1</cp:revision>
  <dcterms:modified xsi:type="dcterms:W3CDTF">2022-10-11T23:09:39Z</dcterms:modified>
</cp:coreProperties>
</file>