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Roboto Slab"/>
      <p:regular r:id="rId21"/>
      <p:bold r:id="rId22"/>
    </p:embeddedFont>
    <p:embeddedFont>
      <p:font typeface="Lora"/>
      <p:regular r:id="rId23"/>
      <p:bold r:id="rId24"/>
      <p:italic r:id="rId25"/>
      <p:boldItalic r:id="rId26"/>
    </p:embeddedFont>
    <p:embeddedFont>
      <p:font typeface="Pacifico"/>
      <p:regular r:id="rId27"/>
    </p:embeddedFont>
    <p:embeddedFont>
      <p:font typeface="Roboto Slab Regular"/>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Lora-bold.fntdata"/><Relationship Id="rId23" Type="http://schemas.openxmlformats.org/officeDocument/2006/relationships/font" Target="fonts/Lor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ora-boldItalic.fntdata"/><Relationship Id="rId25" Type="http://schemas.openxmlformats.org/officeDocument/2006/relationships/font" Target="fonts/Lora-italic.fntdata"/><Relationship Id="rId28" Type="http://schemas.openxmlformats.org/officeDocument/2006/relationships/font" Target="fonts/RobotoSlabRegular-regular.fntdata"/><Relationship Id="rId27" Type="http://schemas.openxmlformats.org/officeDocument/2006/relationships/font" Target="fonts/Pacific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SlabRegular-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7e67933928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7e6793392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7e67933928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7e6793392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6ddc45db0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6ddc45db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7301bd845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7301bd84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24e2b9840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624e2b98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656dff2cd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656dff2c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63e2c55337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3e2c5533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E6594"/>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332050" y="1991825"/>
            <a:ext cx="6480000" cy="1159800"/>
          </a:xfrm>
          <a:prstGeom prst="rect">
            <a:avLst/>
          </a:prstGeom>
        </p:spPr>
        <p:txBody>
          <a:bodyPr anchorCtr="0" anchor="ctr" bIns="0" lIns="0" spcFirstLastPara="1" rIns="0" wrap="square" tIns="0">
            <a:noAutofit/>
          </a:bodyPr>
          <a:lstStyle>
            <a:lvl1pPr lvl="0" algn="ctr">
              <a:spcBef>
                <a:spcPts val="0"/>
              </a:spcBef>
              <a:spcAft>
                <a:spcPts val="0"/>
              </a:spcAft>
              <a:buClr>
                <a:srgbClr val="FFFFFF"/>
              </a:buClr>
              <a:buSzPts val="6000"/>
              <a:buNone/>
              <a:defRPr sz="6000">
                <a:solidFill>
                  <a:srgbClr val="FFFFFF"/>
                </a:solidFill>
              </a:defRPr>
            </a:lvl1pPr>
            <a:lvl2pPr lvl="1" algn="ctr">
              <a:spcBef>
                <a:spcPts val="0"/>
              </a:spcBef>
              <a:spcAft>
                <a:spcPts val="0"/>
              </a:spcAft>
              <a:buClr>
                <a:srgbClr val="FFFFFF"/>
              </a:buClr>
              <a:buSzPts val="6000"/>
              <a:buNone/>
              <a:defRPr sz="6000">
                <a:solidFill>
                  <a:srgbClr val="FFFFFF"/>
                </a:solidFill>
              </a:defRPr>
            </a:lvl2pPr>
            <a:lvl3pPr lvl="2" algn="ctr">
              <a:spcBef>
                <a:spcPts val="0"/>
              </a:spcBef>
              <a:spcAft>
                <a:spcPts val="0"/>
              </a:spcAft>
              <a:buClr>
                <a:srgbClr val="FFFFFF"/>
              </a:buClr>
              <a:buSzPts val="6000"/>
              <a:buNone/>
              <a:defRPr sz="6000">
                <a:solidFill>
                  <a:srgbClr val="FFFFFF"/>
                </a:solidFill>
              </a:defRPr>
            </a:lvl3pPr>
            <a:lvl4pPr lvl="3" algn="ctr">
              <a:spcBef>
                <a:spcPts val="0"/>
              </a:spcBef>
              <a:spcAft>
                <a:spcPts val="0"/>
              </a:spcAft>
              <a:buClr>
                <a:srgbClr val="FFFFFF"/>
              </a:buClr>
              <a:buSzPts val="6000"/>
              <a:buNone/>
              <a:defRPr sz="6000">
                <a:solidFill>
                  <a:srgbClr val="FFFFFF"/>
                </a:solidFill>
              </a:defRPr>
            </a:lvl4pPr>
            <a:lvl5pPr lvl="4" algn="ctr">
              <a:spcBef>
                <a:spcPts val="0"/>
              </a:spcBef>
              <a:spcAft>
                <a:spcPts val="0"/>
              </a:spcAft>
              <a:buClr>
                <a:srgbClr val="FFFFFF"/>
              </a:buClr>
              <a:buSzPts val="6000"/>
              <a:buNone/>
              <a:defRPr sz="6000">
                <a:solidFill>
                  <a:srgbClr val="FFFFFF"/>
                </a:solidFill>
              </a:defRPr>
            </a:lvl5pPr>
            <a:lvl6pPr lvl="5" algn="ctr">
              <a:spcBef>
                <a:spcPts val="0"/>
              </a:spcBef>
              <a:spcAft>
                <a:spcPts val="0"/>
              </a:spcAft>
              <a:buClr>
                <a:srgbClr val="FFFFFF"/>
              </a:buClr>
              <a:buSzPts val="6000"/>
              <a:buNone/>
              <a:defRPr sz="6000">
                <a:solidFill>
                  <a:srgbClr val="FFFFFF"/>
                </a:solidFill>
              </a:defRPr>
            </a:lvl6pPr>
            <a:lvl7pPr lvl="6" algn="ctr">
              <a:spcBef>
                <a:spcPts val="0"/>
              </a:spcBef>
              <a:spcAft>
                <a:spcPts val="0"/>
              </a:spcAft>
              <a:buClr>
                <a:srgbClr val="FFFFFF"/>
              </a:buClr>
              <a:buSzPts val="6000"/>
              <a:buNone/>
              <a:defRPr sz="6000">
                <a:solidFill>
                  <a:srgbClr val="FFFFFF"/>
                </a:solidFill>
              </a:defRPr>
            </a:lvl7pPr>
            <a:lvl8pPr lvl="7" algn="ctr">
              <a:spcBef>
                <a:spcPts val="0"/>
              </a:spcBef>
              <a:spcAft>
                <a:spcPts val="0"/>
              </a:spcAft>
              <a:buClr>
                <a:srgbClr val="FFFFFF"/>
              </a:buClr>
              <a:buSzPts val="6000"/>
              <a:buNone/>
              <a:defRPr sz="6000">
                <a:solidFill>
                  <a:srgbClr val="FFFFFF"/>
                </a:solidFill>
              </a:defRPr>
            </a:lvl8pPr>
            <a:lvl9pPr lvl="8" algn="ctr">
              <a:spcBef>
                <a:spcPts val="0"/>
              </a:spcBef>
              <a:spcAft>
                <a:spcPts val="0"/>
              </a:spcAft>
              <a:buClr>
                <a:srgbClr val="FFFFFF"/>
              </a:buClr>
              <a:buSzPts val="6000"/>
              <a:buNone/>
              <a:defRPr sz="6000">
                <a:solidFill>
                  <a:srgbClr val="FFFFFF"/>
                </a:solidFill>
              </a:defRPr>
            </a:lvl9pPr>
          </a:lstStyle>
          <a:p/>
        </p:txBody>
      </p:sp>
      <p:sp>
        <p:nvSpPr>
          <p:cNvPr id="11" name="Google Shape;11;p2"/>
          <p:cNvSpPr/>
          <p:nvPr/>
        </p:nvSpPr>
        <p:spPr>
          <a:xfrm>
            <a:off x="7819049" y="4279674"/>
            <a:ext cx="237368" cy="234950"/>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rot="10800000">
            <a:off x="8209639" y="2765967"/>
            <a:ext cx="397991" cy="318909"/>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932025" y="4174163"/>
            <a:ext cx="429171" cy="390819"/>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2325191">
            <a:off x="4300414" y="3864280"/>
            <a:ext cx="215816" cy="318868"/>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rot="10800000">
            <a:off x="7979525" y="2356054"/>
            <a:ext cx="860638" cy="354844"/>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979966" y="3584453"/>
            <a:ext cx="733614" cy="7168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1227644">
            <a:off x="4988560" y="4283914"/>
            <a:ext cx="213398" cy="167875"/>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1302955">
            <a:off x="494865" y="2402127"/>
            <a:ext cx="731219" cy="544245"/>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424315" y="4038224"/>
            <a:ext cx="460312" cy="354843"/>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78090" y="3704975"/>
            <a:ext cx="424377" cy="908618"/>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609731" y="3768371"/>
            <a:ext cx="378814" cy="5106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7483" y="4309108"/>
            <a:ext cx="148699" cy="117517"/>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1302955">
            <a:off x="709863" y="3063411"/>
            <a:ext cx="213404" cy="167839"/>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3814210">
            <a:off x="918830" y="2734888"/>
            <a:ext cx="441133" cy="211020"/>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1827790">
            <a:off x="1588718" y="535572"/>
            <a:ext cx="352422" cy="299688"/>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1827807">
            <a:off x="3501985" y="452707"/>
            <a:ext cx="323660" cy="201391"/>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1827790">
            <a:off x="1185425" y="1261974"/>
            <a:ext cx="208602" cy="462726"/>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1827790">
            <a:off x="848951" y="1332927"/>
            <a:ext cx="148698" cy="115098"/>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rot="1827807">
            <a:off x="3855665" y="672377"/>
            <a:ext cx="285350" cy="383607"/>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1827790">
            <a:off x="943946" y="779694"/>
            <a:ext cx="855835" cy="608923"/>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1827807">
            <a:off x="3233619" y="682663"/>
            <a:ext cx="635356" cy="426753"/>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827790">
            <a:off x="1641304" y="1211644"/>
            <a:ext cx="177420" cy="177462"/>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1238213">
            <a:off x="5331439" y="1035509"/>
            <a:ext cx="405202" cy="23495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1238203">
            <a:off x="7575209" y="1241479"/>
            <a:ext cx="632901" cy="419585"/>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1238203">
            <a:off x="6995489" y="1429804"/>
            <a:ext cx="381191" cy="179840"/>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rot="-1238203">
            <a:off x="6702849" y="675420"/>
            <a:ext cx="453144" cy="611348"/>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1238203">
            <a:off x="7075758" y="876308"/>
            <a:ext cx="769553" cy="350051"/>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1238213">
            <a:off x="5199525" y="1012194"/>
            <a:ext cx="167875" cy="14390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1238203">
            <a:off x="6410985" y="1078470"/>
            <a:ext cx="287728" cy="407621"/>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rot="-1238203">
            <a:off x="6420955" y="816647"/>
            <a:ext cx="213399" cy="16787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564727" y="3768374"/>
            <a:ext cx="258866" cy="3489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FE6594"/>
        </a:solidFill>
      </p:bgPr>
    </p:bg>
    <p:spTree>
      <p:nvGrpSpPr>
        <p:cNvPr id="314" name="Shape 314"/>
        <p:cNvGrpSpPr/>
        <p:nvPr/>
      </p:nvGrpSpPr>
      <p:grpSpPr>
        <a:xfrm>
          <a:off x="0" y="0"/>
          <a:ext cx="0" cy="0"/>
          <a:chOff x="0" y="0"/>
          <a:chExt cx="0" cy="0"/>
        </a:xfrm>
      </p:grpSpPr>
      <p:sp>
        <p:nvSpPr>
          <p:cNvPr id="315" name="Google Shape;315;p1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6" name="Google Shape;316;p11"/>
          <p:cNvSpPr/>
          <p:nvPr/>
        </p:nvSpPr>
        <p:spPr>
          <a:xfrm>
            <a:off x="8879183" y="4878827"/>
            <a:ext cx="156799" cy="155201"/>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8714628" y="82976"/>
            <a:ext cx="267665" cy="15520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337680" y="4286565"/>
            <a:ext cx="483008" cy="359502"/>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332748" y="202010"/>
            <a:ext cx="232802" cy="197967"/>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681138" y="57901"/>
            <a:ext cx="213801" cy="133034"/>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332916" y="4687223"/>
            <a:ext cx="304069" cy="234399"/>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380252" y="767349"/>
            <a:ext cx="137798" cy="305666"/>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8678042" y="4055315"/>
            <a:ext cx="262901" cy="210662"/>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698737" y="4467080"/>
            <a:ext cx="280332" cy="600207"/>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1107326" y="4517779"/>
            <a:ext cx="250233" cy="337334"/>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8293219" y="4809127"/>
            <a:ext cx="283499" cy="258164"/>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8049338" y="4737885"/>
            <a:ext cx="142562" cy="21063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8526030" y="4302363"/>
            <a:ext cx="568512" cy="234399"/>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8324889" y="4419567"/>
            <a:ext cx="484605" cy="47350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8117441" y="4546244"/>
            <a:ext cx="140964" cy="110894"/>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1055058" y="4866169"/>
            <a:ext cx="98226" cy="77628"/>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156942" y="946322"/>
            <a:ext cx="98226" cy="76031"/>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128635" y="4414840"/>
            <a:ext cx="140964" cy="110866"/>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65297" y="4585854"/>
            <a:ext cx="291402" cy="139395"/>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8649720" y="659413"/>
            <a:ext cx="418074" cy="277165"/>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8280731" y="616645"/>
            <a:ext cx="251803" cy="118797"/>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8223699" y="81379"/>
            <a:ext cx="299333" cy="403837"/>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988357" y="62638"/>
            <a:ext cx="188494" cy="253400"/>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8431174" y="334761"/>
            <a:ext cx="508342" cy="231232"/>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76199" y="458559"/>
            <a:ext cx="565345" cy="402240"/>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628870" y="216248"/>
            <a:ext cx="419699" cy="281901"/>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8592688" y="748087"/>
            <a:ext cx="110894" cy="95059"/>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576629" y="604238"/>
            <a:ext cx="117200" cy="117227"/>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7976651" y="247657"/>
            <a:ext cx="190064" cy="26926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8073256" y="84546"/>
            <a:ext cx="140964" cy="110894"/>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42" name="Shape 42"/>
        <p:cNvGrpSpPr/>
        <p:nvPr/>
      </p:nvGrpSpPr>
      <p:grpSpPr>
        <a:xfrm>
          <a:off x="0" y="0"/>
          <a:ext cx="0" cy="0"/>
          <a:chOff x="0" y="0"/>
          <a:chExt cx="0" cy="0"/>
        </a:xfrm>
      </p:grpSpPr>
      <p:sp>
        <p:nvSpPr>
          <p:cNvPr id="43" name="Google Shape;43;p3"/>
          <p:cNvSpPr txBox="1"/>
          <p:nvPr>
            <p:ph type="ctrTitle"/>
          </p:nvPr>
        </p:nvSpPr>
        <p:spPr>
          <a:xfrm>
            <a:off x="1575125" y="1507150"/>
            <a:ext cx="5993700" cy="1159800"/>
          </a:xfrm>
          <a:prstGeom prst="rect">
            <a:avLst/>
          </a:prstGeom>
        </p:spPr>
        <p:txBody>
          <a:bodyPr anchorCtr="0" anchor="b"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 name="Google Shape;44;p3"/>
          <p:cNvSpPr txBox="1"/>
          <p:nvPr>
            <p:ph idx="1" type="subTitle"/>
          </p:nvPr>
        </p:nvSpPr>
        <p:spPr>
          <a:xfrm>
            <a:off x="1575125" y="2763852"/>
            <a:ext cx="5993700" cy="784800"/>
          </a:xfrm>
          <a:prstGeom prst="rect">
            <a:avLst/>
          </a:prstGeom>
        </p:spPr>
        <p:txBody>
          <a:bodyPr anchorCtr="0" anchor="t" bIns="0" lIns="0" spcFirstLastPara="1" rIns="0" wrap="square" tIns="0">
            <a:noAutofit/>
          </a:bodyPr>
          <a:lstStyle>
            <a:lvl1pPr lvl="0" rtl="0" algn="ctr">
              <a:spcBef>
                <a:spcPts val="0"/>
              </a:spcBef>
              <a:spcAft>
                <a:spcPts val="0"/>
              </a:spcAft>
              <a:buClr>
                <a:srgbClr val="7B77C8"/>
              </a:buClr>
              <a:buSzPts val="2000"/>
              <a:buNone/>
              <a:defRPr sz="2000">
                <a:solidFill>
                  <a:srgbClr val="7B77C8"/>
                </a:solidFill>
              </a:defRPr>
            </a:lvl1pPr>
            <a:lvl2pPr lvl="1" rtl="0" algn="ctr">
              <a:spcBef>
                <a:spcPts val="0"/>
              </a:spcBef>
              <a:spcAft>
                <a:spcPts val="0"/>
              </a:spcAft>
              <a:buClr>
                <a:srgbClr val="7B77C8"/>
              </a:buClr>
              <a:buSzPts val="2000"/>
              <a:buNone/>
              <a:defRPr sz="2000">
                <a:solidFill>
                  <a:srgbClr val="7B77C8"/>
                </a:solidFill>
              </a:defRPr>
            </a:lvl2pPr>
            <a:lvl3pPr lvl="2" rtl="0" algn="ctr">
              <a:spcBef>
                <a:spcPts val="0"/>
              </a:spcBef>
              <a:spcAft>
                <a:spcPts val="0"/>
              </a:spcAft>
              <a:buClr>
                <a:srgbClr val="7B77C8"/>
              </a:buClr>
              <a:buSzPts val="2000"/>
              <a:buNone/>
              <a:defRPr sz="2000">
                <a:solidFill>
                  <a:srgbClr val="7B77C8"/>
                </a:solidFill>
              </a:defRPr>
            </a:lvl3pPr>
            <a:lvl4pPr lvl="3" rtl="0" algn="ctr">
              <a:spcBef>
                <a:spcPts val="0"/>
              </a:spcBef>
              <a:spcAft>
                <a:spcPts val="0"/>
              </a:spcAft>
              <a:buClr>
                <a:srgbClr val="7B77C8"/>
              </a:buClr>
              <a:buSzPts val="2000"/>
              <a:buNone/>
              <a:defRPr sz="2000">
                <a:solidFill>
                  <a:srgbClr val="7B77C8"/>
                </a:solidFill>
              </a:defRPr>
            </a:lvl4pPr>
            <a:lvl5pPr lvl="4" rtl="0" algn="ctr">
              <a:spcBef>
                <a:spcPts val="0"/>
              </a:spcBef>
              <a:spcAft>
                <a:spcPts val="0"/>
              </a:spcAft>
              <a:buSzPts val="2000"/>
              <a:buNone/>
              <a:defRPr sz="2000">
                <a:solidFill>
                  <a:srgbClr val="7B77C8"/>
                </a:solidFill>
              </a:defRPr>
            </a:lvl5pPr>
            <a:lvl6pPr lvl="5" rtl="0" algn="ctr">
              <a:spcBef>
                <a:spcPts val="0"/>
              </a:spcBef>
              <a:spcAft>
                <a:spcPts val="0"/>
              </a:spcAft>
              <a:buClr>
                <a:srgbClr val="7B77C8"/>
              </a:buClr>
              <a:buSzPts val="2000"/>
              <a:buNone/>
              <a:defRPr sz="2000">
                <a:solidFill>
                  <a:srgbClr val="7B77C8"/>
                </a:solidFill>
              </a:defRPr>
            </a:lvl6pPr>
            <a:lvl7pPr lvl="6" rtl="0" algn="ctr">
              <a:spcBef>
                <a:spcPts val="0"/>
              </a:spcBef>
              <a:spcAft>
                <a:spcPts val="0"/>
              </a:spcAft>
              <a:buClr>
                <a:srgbClr val="7B77C8"/>
              </a:buClr>
              <a:buSzPts val="2000"/>
              <a:buNone/>
              <a:defRPr sz="2000">
                <a:solidFill>
                  <a:srgbClr val="7B77C8"/>
                </a:solidFill>
              </a:defRPr>
            </a:lvl7pPr>
            <a:lvl8pPr lvl="7" rtl="0" algn="ctr">
              <a:spcBef>
                <a:spcPts val="0"/>
              </a:spcBef>
              <a:spcAft>
                <a:spcPts val="0"/>
              </a:spcAft>
              <a:buClr>
                <a:srgbClr val="7B77C8"/>
              </a:buClr>
              <a:buSzPts val="2000"/>
              <a:buNone/>
              <a:defRPr sz="2000">
                <a:solidFill>
                  <a:srgbClr val="7B77C8"/>
                </a:solidFill>
              </a:defRPr>
            </a:lvl8pPr>
            <a:lvl9pPr lvl="8" rtl="0" algn="ctr">
              <a:spcBef>
                <a:spcPts val="0"/>
              </a:spcBef>
              <a:spcAft>
                <a:spcPts val="0"/>
              </a:spcAft>
              <a:buClr>
                <a:srgbClr val="7B77C8"/>
              </a:buClr>
              <a:buSzPts val="2000"/>
              <a:buNone/>
              <a:defRPr sz="2000">
                <a:solidFill>
                  <a:srgbClr val="7B77C8"/>
                </a:solidFill>
              </a:defRPr>
            </a:lvl9pPr>
          </a:lstStyle>
          <a:p/>
        </p:txBody>
      </p:sp>
      <p:sp>
        <p:nvSpPr>
          <p:cNvPr id="45" name="Google Shape;45;p3"/>
          <p:cNvSpPr/>
          <p:nvPr/>
        </p:nvSpPr>
        <p:spPr>
          <a:xfrm>
            <a:off x="7819049" y="4279674"/>
            <a:ext cx="237369" cy="234951"/>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flipH="1" rot="10800000">
            <a:off x="8209639" y="2765967"/>
            <a:ext cx="397991" cy="318909"/>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932025" y="4174163"/>
            <a:ext cx="429173" cy="390820"/>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rot="2325191">
            <a:off x="4300414" y="3864280"/>
            <a:ext cx="215816" cy="318868"/>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flipH="1" rot="10800000">
            <a:off x="7979525" y="2356054"/>
            <a:ext cx="860638" cy="354844"/>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6979966" y="3584453"/>
            <a:ext cx="733617" cy="71681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rot="-1227644">
            <a:off x="4988560" y="4283914"/>
            <a:ext cx="213398" cy="167875"/>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rot="1302955">
            <a:off x="494865" y="2402127"/>
            <a:ext cx="731219" cy="544245"/>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1424315" y="4038224"/>
            <a:ext cx="460313" cy="354844"/>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1978090" y="3704975"/>
            <a:ext cx="424379" cy="908621"/>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4609731" y="3768371"/>
            <a:ext cx="378814" cy="5106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2517483" y="4309108"/>
            <a:ext cx="148699" cy="117517"/>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302955">
            <a:off x="709863" y="3063411"/>
            <a:ext cx="213404" cy="167839"/>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rot="-3814210">
            <a:off x="918830" y="2734888"/>
            <a:ext cx="441133" cy="211020"/>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rot="1827807">
            <a:off x="1588716" y="535573"/>
            <a:ext cx="352425" cy="299690"/>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827807">
            <a:off x="3501985" y="452707"/>
            <a:ext cx="323660" cy="201391"/>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827807">
            <a:off x="1185423" y="1261974"/>
            <a:ext cx="208603" cy="462729"/>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827807">
            <a:off x="848950" y="1332927"/>
            <a:ext cx="148699" cy="115099"/>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rot="1827807">
            <a:off x="3855665" y="672377"/>
            <a:ext cx="285350" cy="383607"/>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rot="1827807">
            <a:off x="943942" y="779697"/>
            <a:ext cx="855841" cy="608927"/>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rot="1827807">
            <a:off x="3233619" y="682663"/>
            <a:ext cx="635356" cy="426753"/>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rot="1827807">
            <a:off x="1641303" y="1211644"/>
            <a:ext cx="177421" cy="177463"/>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rot="-1238213">
            <a:off x="7575209" y="1241478"/>
            <a:ext cx="632899" cy="419584"/>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rot="-1238213">
            <a:off x="6995489" y="1429804"/>
            <a:ext cx="381190" cy="179840"/>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rot="-1238213">
            <a:off x="6702849" y="675419"/>
            <a:ext cx="453143" cy="611347"/>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rot="-1238213">
            <a:off x="7075758" y="876307"/>
            <a:ext cx="769551" cy="3500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rot="-1238213">
            <a:off x="6410986" y="1078469"/>
            <a:ext cx="287727" cy="407620"/>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rot="-1238213">
            <a:off x="6420955" y="816647"/>
            <a:ext cx="213398" cy="167875"/>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2564727" y="3768374"/>
            <a:ext cx="258866" cy="348972"/>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rot="-1238213">
            <a:off x="5331439" y="1035509"/>
            <a:ext cx="405202" cy="23495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rot="-1238213">
            <a:off x="5199525" y="1012194"/>
            <a:ext cx="167875" cy="14390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8FF1ED"/>
        </a:solidFill>
      </p:bgPr>
    </p:bg>
    <p:spTree>
      <p:nvGrpSpPr>
        <p:cNvPr id="76" name="Shape 76"/>
        <p:cNvGrpSpPr/>
        <p:nvPr/>
      </p:nvGrpSpPr>
      <p:grpSpPr>
        <a:xfrm>
          <a:off x="0" y="0"/>
          <a:ext cx="0" cy="0"/>
          <a:chOff x="0" y="0"/>
          <a:chExt cx="0" cy="0"/>
        </a:xfrm>
      </p:grpSpPr>
      <p:sp>
        <p:nvSpPr>
          <p:cNvPr id="77" name="Google Shape;77;p4"/>
          <p:cNvSpPr txBox="1"/>
          <p:nvPr>
            <p:ph idx="1" type="body"/>
          </p:nvPr>
        </p:nvSpPr>
        <p:spPr>
          <a:xfrm>
            <a:off x="2201675" y="2161800"/>
            <a:ext cx="4740600" cy="819900"/>
          </a:xfrm>
          <a:prstGeom prst="rect">
            <a:avLst/>
          </a:prstGeom>
        </p:spPr>
        <p:txBody>
          <a:bodyPr anchorCtr="0" anchor="ctr" bIns="0" lIns="0" spcFirstLastPara="1" rIns="0" wrap="square" tIns="0">
            <a:noAutofit/>
          </a:bodyPr>
          <a:lstStyle>
            <a:lvl1pPr indent="-381000" lvl="0" marL="457200" rtl="0" algn="ctr">
              <a:spcBef>
                <a:spcPts val="600"/>
              </a:spcBef>
              <a:spcAft>
                <a:spcPts val="0"/>
              </a:spcAft>
              <a:buClr>
                <a:srgbClr val="7B77C8"/>
              </a:buClr>
              <a:buSzPts val="2400"/>
              <a:buChar char="﹡"/>
              <a:defRPr>
                <a:solidFill>
                  <a:srgbClr val="7B77C8"/>
                </a:solidFill>
              </a:defRPr>
            </a:lvl1pPr>
            <a:lvl2pPr indent="-381000" lvl="1" marL="914400" rtl="0" algn="ctr">
              <a:spcBef>
                <a:spcPts val="0"/>
              </a:spcBef>
              <a:spcAft>
                <a:spcPts val="0"/>
              </a:spcAft>
              <a:buClr>
                <a:srgbClr val="7B77C8"/>
              </a:buClr>
              <a:buSzPts val="2400"/>
              <a:buChar char="○"/>
              <a:defRPr>
                <a:solidFill>
                  <a:srgbClr val="7B77C8"/>
                </a:solidFill>
              </a:defRPr>
            </a:lvl2pPr>
            <a:lvl3pPr indent="-381000" lvl="2" marL="1371600" rtl="0" algn="ctr">
              <a:spcBef>
                <a:spcPts val="0"/>
              </a:spcBef>
              <a:spcAft>
                <a:spcPts val="0"/>
              </a:spcAft>
              <a:buClr>
                <a:srgbClr val="7B77C8"/>
              </a:buClr>
              <a:buSzPts val="2400"/>
              <a:buChar char="■"/>
              <a:defRPr>
                <a:solidFill>
                  <a:srgbClr val="7B77C8"/>
                </a:solidFill>
              </a:defRPr>
            </a:lvl3pPr>
            <a:lvl4pPr indent="-381000" lvl="3" marL="1828800" rtl="0" algn="ctr">
              <a:spcBef>
                <a:spcPts val="0"/>
              </a:spcBef>
              <a:spcAft>
                <a:spcPts val="0"/>
              </a:spcAft>
              <a:buClr>
                <a:srgbClr val="7B77C8"/>
              </a:buClr>
              <a:buSzPts val="2400"/>
              <a:buChar char="●"/>
              <a:defRPr>
                <a:solidFill>
                  <a:srgbClr val="7B77C8"/>
                </a:solidFill>
              </a:defRPr>
            </a:lvl4pPr>
            <a:lvl5pPr indent="-381000" lvl="4" marL="2286000" rtl="0" algn="ctr">
              <a:spcBef>
                <a:spcPts val="0"/>
              </a:spcBef>
              <a:spcAft>
                <a:spcPts val="0"/>
              </a:spcAft>
              <a:buSzPts val="2400"/>
              <a:buChar char="○"/>
              <a:defRPr>
                <a:solidFill>
                  <a:srgbClr val="7B77C8"/>
                </a:solidFill>
              </a:defRPr>
            </a:lvl5pPr>
            <a:lvl6pPr indent="-381000" lvl="5" marL="2743200" rtl="0" algn="ctr">
              <a:spcBef>
                <a:spcPts val="0"/>
              </a:spcBef>
              <a:spcAft>
                <a:spcPts val="0"/>
              </a:spcAft>
              <a:buClr>
                <a:srgbClr val="7B77C8"/>
              </a:buClr>
              <a:buSzPts val="2400"/>
              <a:buChar char="■"/>
              <a:defRPr>
                <a:solidFill>
                  <a:srgbClr val="7B77C8"/>
                </a:solidFill>
              </a:defRPr>
            </a:lvl6pPr>
            <a:lvl7pPr indent="-381000" lvl="6" marL="3200400" rtl="0" algn="ctr">
              <a:spcBef>
                <a:spcPts val="0"/>
              </a:spcBef>
              <a:spcAft>
                <a:spcPts val="0"/>
              </a:spcAft>
              <a:buClr>
                <a:srgbClr val="7B77C8"/>
              </a:buClr>
              <a:buSzPts val="2400"/>
              <a:buChar char="●"/>
              <a:defRPr>
                <a:solidFill>
                  <a:srgbClr val="7B77C8"/>
                </a:solidFill>
              </a:defRPr>
            </a:lvl7pPr>
            <a:lvl8pPr indent="-381000" lvl="7" marL="3657600" rtl="0" algn="ctr">
              <a:spcBef>
                <a:spcPts val="0"/>
              </a:spcBef>
              <a:spcAft>
                <a:spcPts val="0"/>
              </a:spcAft>
              <a:buClr>
                <a:srgbClr val="7B77C8"/>
              </a:buClr>
              <a:buSzPts val="2400"/>
              <a:buChar char="○"/>
              <a:defRPr>
                <a:solidFill>
                  <a:srgbClr val="7B77C8"/>
                </a:solidFill>
              </a:defRPr>
            </a:lvl8pPr>
            <a:lvl9pPr indent="-381000" lvl="8" marL="4114800" algn="ctr">
              <a:spcBef>
                <a:spcPts val="0"/>
              </a:spcBef>
              <a:spcAft>
                <a:spcPts val="0"/>
              </a:spcAft>
              <a:buClr>
                <a:srgbClr val="7B77C8"/>
              </a:buClr>
              <a:buSzPts val="2400"/>
              <a:buChar char="■"/>
              <a:defRPr>
                <a:solidFill>
                  <a:srgbClr val="7B77C8"/>
                </a:solidFill>
              </a:defRPr>
            </a:lvl9pPr>
          </a:lstStyle>
          <a:p/>
        </p:txBody>
      </p:sp>
      <p:sp>
        <p:nvSpPr>
          <p:cNvPr id="78" name="Google Shape;78;p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solidFill>
                  <a:srgbClr val="7B77C8"/>
                </a:solidFill>
              </a:defRPr>
            </a:lvl1pPr>
            <a:lvl2pPr lvl="1">
              <a:buNone/>
              <a:defRPr>
                <a:solidFill>
                  <a:srgbClr val="7B77C8"/>
                </a:solidFill>
              </a:defRPr>
            </a:lvl2pPr>
            <a:lvl3pPr lvl="2">
              <a:buNone/>
              <a:defRPr>
                <a:solidFill>
                  <a:srgbClr val="7B77C8"/>
                </a:solidFill>
              </a:defRPr>
            </a:lvl3pPr>
            <a:lvl4pPr lvl="3">
              <a:buNone/>
              <a:defRPr>
                <a:solidFill>
                  <a:srgbClr val="7B77C8"/>
                </a:solidFill>
              </a:defRPr>
            </a:lvl4pPr>
            <a:lvl5pPr lvl="4">
              <a:buNone/>
              <a:defRPr>
                <a:solidFill>
                  <a:srgbClr val="7B77C8"/>
                </a:solidFill>
              </a:defRPr>
            </a:lvl5pPr>
            <a:lvl6pPr lvl="5">
              <a:buNone/>
              <a:defRPr>
                <a:solidFill>
                  <a:srgbClr val="7B77C8"/>
                </a:solidFill>
              </a:defRPr>
            </a:lvl6pPr>
            <a:lvl7pPr lvl="6">
              <a:buNone/>
              <a:defRPr>
                <a:solidFill>
                  <a:srgbClr val="7B77C8"/>
                </a:solidFill>
              </a:defRPr>
            </a:lvl7pPr>
            <a:lvl8pPr lvl="7">
              <a:buNone/>
              <a:defRPr>
                <a:solidFill>
                  <a:srgbClr val="7B77C8"/>
                </a:solidFill>
              </a:defRPr>
            </a:lvl8pPr>
            <a:lvl9pPr lvl="8">
              <a:buNone/>
              <a:defRPr>
                <a:solidFill>
                  <a:srgbClr val="7B77C8"/>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4"/>
          <p:cNvSpPr/>
          <p:nvPr/>
        </p:nvSpPr>
        <p:spPr>
          <a:xfrm>
            <a:off x="7411466" y="4537569"/>
            <a:ext cx="191219" cy="195569"/>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flipH="1" rot="10800000">
            <a:off x="7513606" y="2721238"/>
            <a:ext cx="320612" cy="26545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6696926" y="4449742"/>
            <a:ext cx="345732" cy="325313"/>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rot="2380540">
            <a:off x="4232665" y="4396136"/>
            <a:ext cx="176144" cy="262107"/>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flipH="1" rot="10800000">
            <a:off x="7328238" y="2380028"/>
            <a:ext cx="693311" cy="295366"/>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6735544" y="3958867"/>
            <a:ext cx="590985" cy="59666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rot="-1265014">
            <a:off x="4787792" y="4744045"/>
            <a:ext cx="172612" cy="139202"/>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rot="1342143">
            <a:off x="1297621" y="2419363"/>
            <a:ext cx="591778" cy="451068"/>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1948248" y="4203161"/>
            <a:ext cx="370818" cy="295366"/>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2394340" y="3925764"/>
            <a:ext cx="341870" cy="756321"/>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4482980" y="4314635"/>
            <a:ext cx="305164" cy="425075"/>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2828848" y="4428645"/>
            <a:ext cx="119789" cy="9781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rot="1342143">
            <a:off x="1471775" y="2969131"/>
            <a:ext cx="172709" cy="139104"/>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rot="-3858601">
            <a:off x="1635743" y="2697635"/>
            <a:ext cx="364876" cy="171119"/>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rot="3360721">
            <a:off x="2243738" y="540277"/>
            <a:ext cx="286353" cy="247417"/>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rot="8704698">
            <a:off x="7218899" y="4030141"/>
            <a:ext cx="262979" cy="1662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rot="3360721">
            <a:off x="1673204" y="923771"/>
            <a:ext cx="169495" cy="38201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rot="3360721">
            <a:off x="1465224" y="866047"/>
            <a:ext cx="120821" cy="95023"/>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rot="3360721">
            <a:off x="1612800" y="581705"/>
            <a:ext cx="695389" cy="502715"/>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4"/>
          <p:cNvGrpSpPr/>
          <p:nvPr/>
        </p:nvGrpSpPr>
        <p:grpSpPr>
          <a:xfrm>
            <a:off x="4235661" y="408065"/>
            <a:ext cx="679518" cy="413378"/>
            <a:chOff x="4057027" y="451024"/>
            <a:chExt cx="788852" cy="479891"/>
          </a:xfrm>
        </p:grpSpPr>
        <p:sp>
          <p:nvSpPr>
            <p:cNvPr id="99" name="Google Shape;99;p4"/>
            <p:cNvSpPr/>
            <p:nvPr/>
          </p:nvSpPr>
          <p:spPr>
            <a:xfrm rot="1877252">
              <a:off x="4498961" y="503709"/>
              <a:ext cx="274218" cy="374537"/>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rot="1877511">
              <a:off x="4098464" y="543776"/>
              <a:ext cx="431351" cy="294387"/>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4"/>
          <p:cNvSpPr/>
          <p:nvPr/>
        </p:nvSpPr>
        <p:spPr>
          <a:xfrm rot="3360721">
            <a:off x="2075212" y="1043947"/>
            <a:ext cx="144159" cy="146509"/>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rot="-1994755">
            <a:off x="7343189" y="2110169"/>
            <a:ext cx="327777" cy="194810"/>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rot="-1275809">
            <a:off x="7632394" y="1006289"/>
            <a:ext cx="511987" cy="347890"/>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rot="-1275809">
            <a:off x="7165828" y="1162657"/>
            <a:ext cx="308366" cy="14911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rot="-1275809">
            <a:off x="6929968" y="535417"/>
            <a:ext cx="366572" cy="506886"/>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rot="-1275809">
            <a:off x="7229831" y="702206"/>
            <a:ext cx="622532" cy="290237"/>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rot="-1275809">
            <a:off x="1721366" y="4467501"/>
            <a:ext cx="135804" cy="119316"/>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rot="-1275809">
            <a:off x="6695139" y="870581"/>
            <a:ext cx="232758" cy="337970"/>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rot="-1275809">
            <a:off x="6703297" y="652245"/>
            <a:ext cx="172630" cy="139191"/>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2866905" y="3978538"/>
            <a:ext cx="208524" cy="290478"/>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11" name="Shape 111"/>
        <p:cNvGrpSpPr/>
        <p:nvPr/>
      </p:nvGrpSpPr>
      <p:grpSpPr>
        <a:xfrm>
          <a:off x="0" y="0"/>
          <a:ext cx="0" cy="0"/>
          <a:chOff x="0" y="0"/>
          <a:chExt cx="0" cy="0"/>
        </a:xfrm>
      </p:grpSpPr>
      <p:sp>
        <p:nvSpPr>
          <p:cNvPr id="112" name="Google Shape;112;p5"/>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13" name="Google Shape;113;p5"/>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114" name="Google Shape;114;p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15" name="Google Shape;115;p5"/>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45" name="Shape 145"/>
        <p:cNvGrpSpPr/>
        <p:nvPr/>
      </p:nvGrpSpPr>
      <p:grpSpPr>
        <a:xfrm>
          <a:off x="0" y="0"/>
          <a:ext cx="0" cy="0"/>
          <a:chOff x="0" y="0"/>
          <a:chExt cx="0" cy="0"/>
        </a:xfrm>
      </p:grpSpPr>
      <p:sp>
        <p:nvSpPr>
          <p:cNvPr id="146" name="Google Shape;146;p6"/>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7" name="Google Shape;147;p6"/>
          <p:cNvSpPr txBox="1"/>
          <p:nvPr>
            <p:ph idx="1" type="body"/>
          </p:nvPr>
        </p:nvSpPr>
        <p:spPr>
          <a:xfrm>
            <a:off x="1507037" y="1200150"/>
            <a:ext cx="2975400" cy="37257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48" name="Google Shape;148;p6"/>
          <p:cNvSpPr txBox="1"/>
          <p:nvPr>
            <p:ph idx="2" type="body"/>
          </p:nvPr>
        </p:nvSpPr>
        <p:spPr>
          <a:xfrm>
            <a:off x="4661585" y="1200150"/>
            <a:ext cx="2975400" cy="37257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49" name="Google Shape;149;p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50" name="Google Shape;150;p6"/>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80" name="Shape 180"/>
        <p:cNvGrpSpPr/>
        <p:nvPr/>
      </p:nvGrpSpPr>
      <p:grpSpPr>
        <a:xfrm>
          <a:off x="0" y="0"/>
          <a:ext cx="0" cy="0"/>
          <a:chOff x="0" y="0"/>
          <a:chExt cx="0" cy="0"/>
        </a:xfrm>
      </p:grpSpPr>
      <p:sp>
        <p:nvSpPr>
          <p:cNvPr id="181" name="Google Shape;181;p7"/>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2" name="Google Shape;182;p7"/>
          <p:cNvSpPr txBox="1"/>
          <p:nvPr>
            <p:ph idx="1" type="body"/>
          </p:nvPr>
        </p:nvSpPr>
        <p:spPr>
          <a:xfrm>
            <a:off x="1507076" y="1200150"/>
            <a:ext cx="1955100" cy="3725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3" name="Google Shape;183;p7"/>
          <p:cNvSpPr txBox="1"/>
          <p:nvPr>
            <p:ph idx="2" type="body"/>
          </p:nvPr>
        </p:nvSpPr>
        <p:spPr>
          <a:xfrm>
            <a:off x="3562363" y="1200150"/>
            <a:ext cx="1955100" cy="3725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4" name="Google Shape;184;p7"/>
          <p:cNvSpPr txBox="1"/>
          <p:nvPr>
            <p:ph idx="3" type="body"/>
          </p:nvPr>
        </p:nvSpPr>
        <p:spPr>
          <a:xfrm>
            <a:off x="5617649" y="1200150"/>
            <a:ext cx="1955100" cy="37257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85" name="Google Shape;185;p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86" name="Google Shape;186;p7"/>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6" name="Shape 216"/>
        <p:cNvGrpSpPr/>
        <p:nvPr/>
      </p:nvGrpSpPr>
      <p:grpSpPr>
        <a:xfrm>
          <a:off x="0" y="0"/>
          <a:ext cx="0" cy="0"/>
          <a:chOff x="0" y="0"/>
          <a:chExt cx="0" cy="0"/>
        </a:xfrm>
      </p:grpSpPr>
      <p:sp>
        <p:nvSpPr>
          <p:cNvPr id="217" name="Google Shape;217;p8"/>
          <p:cNvSpPr txBox="1"/>
          <p:nvPr>
            <p:ph type="title"/>
          </p:nvPr>
        </p:nvSpPr>
        <p:spPr>
          <a:xfrm>
            <a:off x="1507075" y="205975"/>
            <a:ext cx="6129900" cy="857400"/>
          </a:xfrm>
          <a:prstGeom prst="rect">
            <a:avLst/>
          </a:prstGeom>
        </p:spPr>
        <p:txBody>
          <a:bodyPr anchorCtr="0" anchor="ctr"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8" name="Google Shape;218;p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19" name="Google Shape;219;p8"/>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49" name="Shape 249"/>
        <p:cNvGrpSpPr/>
        <p:nvPr/>
      </p:nvGrpSpPr>
      <p:grpSpPr>
        <a:xfrm>
          <a:off x="0" y="0"/>
          <a:ext cx="0" cy="0"/>
          <a:chOff x="0" y="0"/>
          <a:chExt cx="0" cy="0"/>
        </a:xfrm>
      </p:grpSpPr>
      <p:sp>
        <p:nvSpPr>
          <p:cNvPr id="250" name="Google Shape;250;p9"/>
          <p:cNvSpPr txBox="1"/>
          <p:nvPr>
            <p:ph idx="1" type="body"/>
          </p:nvPr>
        </p:nvSpPr>
        <p:spPr>
          <a:xfrm>
            <a:off x="457200" y="4253909"/>
            <a:ext cx="8229600" cy="519600"/>
          </a:xfrm>
          <a:prstGeom prst="rect">
            <a:avLst/>
          </a:prstGeom>
        </p:spPr>
        <p:txBody>
          <a:bodyPr anchorCtr="0" anchor="t" bIns="0" lIns="0" spcFirstLastPara="1" rIns="0" wrap="square" tIns="0">
            <a:noAutofit/>
          </a:bodyPr>
          <a:lstStyle>
            <a:lvl1pPr indent="-228600" lvl="0" marL="457200" algn="ctr">
              <a:spcBef>
                <a:spcPts val="360"/>
              </a:spcBef>
              <a:spcAft>
                <a:spcPts val="0"/>
              </a:spcAft>
              <a:buClr>
                <a:srgbClr val="7B77C8"/>
              </a:buClr>
              <a:buSzPts val="1800"/>
              <a:buNone/>
              <a:defRPr sz="1800">
                <a:solidFill>
                  <a:srgbClr val="7B77C8"/>
                </a:solidFill>
              </a:defRPr>
            </a:lvl1pPr>
          </a:lstStyle>
          <a:p/>
        </p:txBody>
      </p:sp>
      <p:sp>
        <p:nvSpPr>
          <p:cNvPr id="251" name="Google Shape;251;p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52" name="Google Shape;252;p9"/>
          <p:cNvSpPr/>
          <p:nvPr/>
        </p:nvSpPr>
        <p:spPr>
          <a:xfrm>
            <a:off x="8756382" y="4814861"/>
            <a:ext cx="176272" cy="174476"/>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8591870" y="158066"/>
            <a:ext cx="300907" cy="174476"/>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476396" y="4122342"/>
            <a:ext cx="542995" cy="404150"/>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440795" y="314384"/>
            <a:ext cx="261715" cy="222553"/>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832438" y="152383"/>
            <a:ext cx="240354" cy="149556"/>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471041" y="4572743"/>
            <a:ext cx="341833" cy="263510"/>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494197" y="949910"/>
            <a:ext cx="154911" cy="343628"/>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8530268" y="3889108"/>
            <a:ext cx="295551" cy="236825"/>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882280" y="4325269"/>
            <a:ext cx="315147" cy="674750"/>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1341596" y="4382261"/>
            <a:ext cx="281311" cy="379229"/>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8097668" y="4736508"/>
            <a:ext cx="318707" cy="290227"/>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7823509" y="4656421"/>
            <a:ext cx="160267" cy="23679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8359383" y="4166828"/>
            <a:ext cx="639118" cy="263510"/>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8133270" y="4298583"/>
            <a:ext cx="544790" cy="532314"/>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7900067" y="4440988"/>
            <a:ext cx="158471" cy="124666"/>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1282839" y="4773905"/>
            <a:ext cx="110425" cy="87269"/>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243162" y="1151103"/>
            <a:ext cx="110425" cy="85474"/>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241398" y="4266542"/>
            <a:ext cx="158471" cy="124635"/>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a:off x="170196" y="4458788"/>
            <a:ext cx="327592" cy="156707"/>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8518903" y="806068"/>
            <a:ext cx="469997" cy="311587"/>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p:nvPr/>
        </p:nvSpPr>
        <p:spPr>
          <a:xfrm>
            <a:off x="8104104" y="757991"/>
            <a:ext cx="283075" cy="133551"/>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a:off x="8039991" y="156270"/>
            <a:ext cx="336508" cy="453992"/>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p:nvPr/>
        </p:nvSpPr>
        <p:spPr>
          <a:xfrm>
            <a:off x="1177800" y="157708"/>
            <a:ext cx="211904" cy="284871"/>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p:nvPr/>
        </p:nvSpPr>
        <p:spPr>
          <a:xfrm>
            <a:off x="8273225" y="441110"/>
            <a:ext cx="571475" cy="259950"/>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p:nvPr/>
        </p:nvSpPr>
        <p:spPr>
          <a:xfrm>
            <a:off x="152395" y="602784"/>
            <a:ext cx="635557" cy="452196"/>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
          <p:cNvSpPr/>
          <p:nvPr/>
        </p:nvSpPr>
        <p:spPr>
          <a:xfrm>
            <a:off x="773681" y="330389"/>
            <a:ext cx="471823" cy="316912"/>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p:nvPr/>
        </p:nvSpPr>
        <p:spPr>
          <a:xfrm>
            <a:off x="8454790" y="905751"/>
            <a:ext cx="124666" cy="106865"/>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p:nvPr/>
        </p:nvSpPr>
        <p:spPr>
          <a:xfrm>
            <a:off x="714955" y="766549"/>
            <a:ext cx="131755" cy="131786"/>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a:off x="7762271" y="343192"/>
            <a:ext cx="213669" cy="30270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p:nvPr/>
        </p:nvSpPr>
        <p:spPr>
          <a:xfrm>
            <a:off x="7870870" y="159831"/>
            <a:ext cx="158471" cy="124666"/>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2" name="Shape 282"/>
        <p:cNvGrpSpPr/>
        <p:nvPr/>
      </p:nvGrpSpPr>
      <p:grpSpPr>
        <a:xfrm>
          <a:off x="0" y="0"/>
          <a:ext cx="0" cy="0"/>
          <a:chOff x="0" y="0"/>
          <a:chExt cx="0" cy="0"/>
        </a:xfrm>
      </p:grpSpPr>
      <p:sp>
        <p:nvSpPr>
          <p:cNvPr id="283" name="Google Shape;283;p1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84" name="Google Shape;284;p10"/>
          <p:cNvSpPr/>
          <p:nvPr/>
        </p:nvSpPr>
        <p:spPr>
          <a:xfrm>
            <a:off x="8879183" y="4878827"/>
            <a:ext cx="156799" cy="155201"/>
          </a:xfrm>
          <a:custGeom>
            <a:rect b="b" l="l" r="r" t="t"/>
            <a:pathLst>
              <a:path extrusionOk="0" h="5636" w="5694">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
          <p:cNvSpPr/>
          <p:nvPr/>
        </p:nvSpPr>
        <p:spPr>
          <a:xfrm>
            <a:off x="8714628" y="82976"/>
            <a:ext cx="267665" cy="155201"/>
          </a:xfrm>
          <a:custGeom>
            <a:rect b="b" l="l" r="r" t="t"/>
            <a:pathLst>
              <a:path extrusionOk="0" h="5636" w="972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p:nvPr/>
        </p:nvSpPr>
        <p:spPr>
          <a:xfrm>
            <a:off x="337680" y="4286565"/>
            <a:ext cx="483008" cy="359502"/>
          </a:xfrm>
          <a:custGeom>
            <a:rect b="b" l="l" r="r" t="t"/>
            <a:pathLst>
              <a:path extrusionOk="0" h="13055" w="1754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
          <p:cNvSpPr/>
          <p:nvPr/>
        </p:nvSpPr>
        <p:spPr>
          <a:xfrm>
            <a:off x="332748" y="202010"/>
            <a:ext cx="232802" cy="197967"/>
          </a:xfrm>
          <a:custGeom>
            <a:rect b="b" l="l" r="r" t="t"/>
            <a:pathLst>
              <a:path extrusionOk="0" h="7189" w="8454">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a:off x="681138" y="57901"/>
            <a:ext cx="213801" cy="133034"/>
          </a:xfrm>
          <a:custGeom>
            <a:rect b="b" l="l" r="r" t="t"/>
            <a:pathLst>
              <a:path extrusionOk="0" h="4831" w="7764">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
          <p:cNvSpPr/>
          <p:nvPr/>
        </p:nvSpPr>
        <p:spPr>
          <a:xfrm>
            <a:off x="332916" y="4687223"/>
            <a:ext cx="304069" cy="234399"/>
          </a:xfrm>
          <a:custGeom>
            <a:rect b="b" l="l" r="r" t="t"/>
            <a:pathLst>
              <a:path extrusionOk="0" h="8512" w="11042">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p:nvPr/>
        </p:nvSpPr>
        <p:spPr>
          <a:xfrm>
            <a:off x="380252" y="767349"/>
            <a:ext cx="137798" cy="305666"/>
          </a:xfrm>
          <a:custGeom>
            <a:rect b="b" l="l" r="r" t="t"/>
            <a:pathLst>
              <a:path extrusionOk="0" h="11100" w="5004">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a:off x="8678042" y="4055315"/>
            <a:ext cx="262901" cy="210662"/>
          </a:xfrm>
          <a:custGeom>
            <a:rect b="b" l="l" r="r" t="t"/>
            <a:pathLst>
              <a:path extrusionOk="0" h="7650" w="9547">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a:off x="698737" y="4467080"/>
            <a:ext cx="280332" cy="600207"/>
          </a:xfrm>
          <a:custGeom>
            <a:rect b="b" l="l" r="r" t="t"/>
            <a:pathLst>
              <a:path extrusionOk="0" h="21796" w="1018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
          <p:cNvSpPr/>
          <p:nvPr/>
        </p:nvSpPr>
        <p:spPr>
          <a:xfrm>
            <a:off x="1107326" y="4517779"/>
            <a:ext cx="250233" cy="337334"/>
          </a:xfrm>
          <a:custGeom>
            <a:rect b="b" l="l" r="r" t="t"/>
            <a:pathLst>
              <a:path extrusionOk="0" h="12250" w="9087">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
          <p:cNvSpPr/>
          <p:nvPr/>
        </p:nvSpPr>
        <p:spPr>
          <a:xfrm>
            <a:off x="8293219" y="4809127"/>
            <a:ext cx="283499" cy="258164"/>
          </a:xfrm>
          <a:custGeom>
            <a:rect b="b" l="l" r="r" t="t"/>
            <a:pathLst>
              <a:path extrusionOk="0" h="9375" w="10295">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p:nvPr/>
        </p:nvSpPr>
        <p:spPr>
          <a:xfrm>
            <a:off x="8049338" y="4737885"/>
            <a:ext cx="142562" cy="210634"/>
          </a:xfrm>
          <a:custGeom>
            <a:rect b="b" l="l" r="r" t="t"/>
            <a:pathLst>
              <a:path extrusionOk="0" h="7649" w="5177">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0"/>
          <p:cNvSpPr/>
          <p:nvPr/>
        </p:nvSpPr>
        <p:spPr>
          <a:xfrm>
            <a:off x="8526030" y="4302363"/>
            <a:ext cx="568512" cy="234399"/>
          </a:xfrm>
          <a:custGeom>
            <a:rect b="b" l="l" r="r" t="t"/>
            <a:pathLst>
              <a:path extrusionOk="0" h="8512" w="20645">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p:nvPr/>
        </p:nvSpPr>
        <p:spPr>
          <a:xfrm>
            <a:off x="8324889" y="4419567"/>
            <a:ext cx="484605" cy="473507"/>
          </a:xfrm>
          <a:custGeom>
            <a:rect b="b" l="l" r="r" t="t"/>
            <a:pathLst>
              <a:path extrusionOk="0" h="17195" w="17598">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p:nvPr/>
        </p:nvSpPr>
        <p:spPr>
          <a:xfrm>
            <a:off x="8117441" y="4546244"/>
            <a:ext cx="140964" cy="110894"/>
          </a:xfrm>
          <a:custGeom>
            <a:rect b="b" l="l" r="r" t="t"/>
            <a:pathLst>
              <a:path extrusionOk="0" h="4027" w="5119">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p:nvPr/>
        </p:nvSpPr>
        <p:spPr>
          <a:xfrm>
            <a:off x="1055058" y="4866169"/>
            <a:ext cx="98226" cy="77628"/>
          </a:xfrm>
          <a:custGeom>
            <a:rect b="b" l="l" r="r" t="t"/>
            <a:pathLst>
              <a:path extrusionOk="0" h="2819" w="3567">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p:nvPr/>
        </p:nvSpPr>
        <p:spPr>
          <a:xfrm>
            <a:off x="156942" y="946322"/>
            <a:ext cx="98226" cy="76031"/>
          </a:xfrm>
          <a:custGeom>
            <a:rect b="b" l="l" r="r" t="t"/>
            <a:pathLst>
              <a:path extrusionOk="0" h="2761" w="3567">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a:off x="128635" y="4414840"/>
            <a:ext cx="140964" cy="110866"/>
          </a:xfrm>
          <a:custGeom>
            <a:rect b="b" l="l" r="r" t="t"/>
            <a:pathLst>
              <a:path extrusionOk="0" h="4026" w="5119">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p:nvPr/>
        </p:nvSpPr>
        <p:spPr>
          <a:xfrm>
            <a:off x="65297" y="4585854"/>
            <a:ext cx="291402" cy="139395"/>
          </a:xfrm>
          <a:custGeom>
            <a:rect b="b" l="l" r="r" t="t"/>
            <a:pathLst>
              <a:path extrusionOk="0" h="5062" w="10582">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p:nvPr/>
        </p:nvSpPr>
        <p:spPr>
          <a:xfrm>
            <a:off x="8649720" y="659413"/>
            <a:ext cx="418074" cy="277165"/>
          </a:xfrm>
          <a:custGeom>
            <a:rect b="b" l="l" r="r" t="t"/>
            <a:pathLst>
              <a:path extrusionOk="0" h="10065" w="15182">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p:nvPr/>
        </p:nvSpPr>
        <p:spPr>
          <a:xfrm>
            <a:off x="8280731" y="616645"/>
            <a:ext cx="251803" cy="118797"/>
          </a:xfrm>
          <a:custGeom>
            <a:rect b="b" l="l" r="r" t="t"/>
            <a:pathLst>
              <a:path extrusionOk="0" h="4314" w="9144">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p:nvPr/>
        </p:nvSpPr>
        <p:spPr>
          <a:xfrm>
            <a:off x="8223699" y="81379"/>
            <a:ext cx="299333" cy="403837"/>
          </a:xfrm>
          <a:custGeom>
            <a:rect b="b" l="l" r="r" t="t"/>
            <a:pathLst>
              <a:path extrusionOk="0" h="14665" w="1087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p:nvPr/>
        </p:nvSpPr>
        <p:spPr>
          <a:xfrm>
            <a:off x="988357" y="62638"/>
            <a:ext cx="188494" cy="253400"/>
          </a:xfrm>
          <a:custGeom>
            <a:rect b="b" l="l" r="r" t="t"/>
            <a:pathLst>
              <a:path extrusionOk="0" h="9202" w="6845">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a:off x="8431174" y="334761"/>
            <a:ext cx="508342" cy="231232"/>
          </a:xfrm>
          <a:custGeom>
            <a:rect b="b" l="l" r="r" t="t"/>
            <a:pathLst>
              <a:path extrusionOk="0" h="8397" w="1846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p:nvPr/>
        </p:nvSpPr>
        <p:spPr>
          <a:xfrm>
            <a:off x="76199" y="458559"/>
            <a:ext cx="565345" cy="402240"/>
          </a:xfrm>
          <a:custGeom>
            <a:rect b="b" l="l" r="r" t="t"/>
            <a:pathLst>
              <a:path extrusionOk="0" h="14607" w="2053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p:nvPr/>
        </p:nvSpPr>
        <p:spPr>
          <a:xfrm>
            <a:off x="628870" y="216248"/>
            <a:ext cx="419699" cy="281901"/>
          </a:xfrm>
          <a:custGeom>
            <a:rect b="b" l="l" r="r" t="t"/>
            <a:pathLst>
              <a:path extrusionOk="0" h="10237" w="15241">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p:nvPr/>
        </p:nvSpPr>
        <p:spPr>
          <a:xfrm>
            <a:off x="8592688" y="748087"/>
            <a:ext cx="110894" cy="95059"/>
          </a:xfrm>
          <a:custGeom>
            <a:rect b="b" l="l" r="r" t="t"/>
            <a:pathLst>
              <a:path extrusionOk="0" h="3452" w="4027">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rgbClr val="FEB7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p:nvPr/>
        </p:nvSpPr>
        <p:spPr>
          <a:xfrm>
            <a:off x="576629" y="604238"/>
            <a:ext cx="117200" cy="117227"/>
          </a:xfrm>
          <a:custGeom>
            <a:rect b="b" l="l" r="r" t="t"/>
            <a:pathLst>
              <a:path extrusionOk="0" h="4257" w="4256">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rgbClr val="7B77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p:nvPr/>
        </p:nvSpPr>
        <p:spPr>
          <a:xfrm>
            <a:off x="7976651" y="247657"/>
            <a:ext cx="190064" cy="269262"/>
          </a:xfrm>
          <a:custGeom>
            <a:rect b="b" l="l" r="r" t="t"/>
            <a:pathLst>
              <a:path extrusionOk="0" h="9778" w="6902">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p:nvPr/>
        </p:nvSpPr>
        <p:spPr>
          <a:xfrm>
            <a:off x="8073256" y="84546"/>
            <a:ext cx="140964" cy="110894"/>
          </a:xfrm>
          <a:custGeom>
            <a:rect b="b" l="l" r="r" t="t"/>
            <a:pathLst>
              <a:path extrusionOk="0" h="4027" w="5119">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07075" y="205975"/>
            <a:ext cx="6129900" cy="857400"/>
          </a:xfrm>
          <a:prstGeom prst="rect">
            <a:avLst/>
          </a:prstGeom>
          <a:noFill/>
          <a:ln>
            <a:noFill/>
          </a:ln>
        </p:spPr>
        <p:txBody>
          <a:bodyPr anchorCtr="0" anchor="ctr" bIns="0" lIns="0" spcFirstLastPara="1" rIns="0" wrap="square" tIns="0">
            <a:noAutofit/>
          </a:bodyPr>
          <a:lstStyle>
            <a:lvl1pPr lvl="0"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1pPr>
            <a:lvl2pPr lvl="1"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2pPr>
            <a:lvl3pPr lvl="2"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3pPr>
            <a:lvl4pPr lvl="3"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4pPr>
            <a:lvl5pPr lvl="4"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5pPr>
            <a:lvl6pPr lvl="5"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6pPr>
            <a:lvl7pPr lvl="6"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7pPr>
            <a:lvl8pPr lvl="7"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8pPr>
            <a:lvl9pPr lvl="8" algn="ctr">
              <a:spcBef>
                <a:spcPts val="0"/>
              </a:spcBef>
              <a:spcAft>
                <a:spcPts val="0"/>
              </a:spcAft>
              <a:buClr>
                <a:srgbClr val="FE6594"/>
              </a:buClr>
              <a:buSzPts val="3000"/>
              <a:buFont typeface="Pacifico"/>
              <a:buNone/>
              <a:defRPr sz="3000">
                <a:solidFill>
                  <a:srgbClr val="FE6594"/>
                </a:solidFill>
                <a:latin typeface="Pacifico"/>
                <a:ea typeface="Pacifico"/>
                <a:cs typeface="Pacifico"/>
                <a:sym typeface="Pacifico"/>
              </a:defRPr>
            </a:lvl9pPr>
          </a:lstStyle>
          <a:p/>
        </p:txBody>
      </p:sp>
      <p:sp>
        <p:nvSpPr>
          <p:cNvPr id="7" name="Google Shape;7;p1"/>
          <p:cNvSpPr txBox="1"/>
          <p:nvPr>
            <p:ph idx="1" type="body"/>
          </p:nvPr>
        </p:nvSpPr>
        <p:spPr>
          <a:xfrm>
            <a:off x="1507075" y="1200147"/>
            <a:ext cx="6129900" cy="37257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rgbClr val="8FF1ED"/>
              </a:buClr>
              <a:buSzPts val="2400"/>
              <a:buFont typeface="Roboto Slab Regular"/>
              <a:buChar char="﹡"/>
              <a:defRPr sz="2400">
                <a:solidFill>
                  <a:srgbClr val="627281"/>
                </a:solidFill>
                <a:latin typeface="Roboto Slab Regular"/>
                <a:ea typeface="Roboto Slab Regular"/>
                <a:cs typeface="Roboto Slab Regular"/>
                <a:sym typeface="Roboto Slab Regular"/>
              </a:defRPr>
            </a:lvl1pPr>
            <a:lvl2pPr indent="-381000" lvl="1" marL="914400">
              <a:spcBef>
                <a:spcPts val="0"/>
              </a:spcBef>
              <a:spcAft>
                <a:spcPts val="0"/>
              </a:spcAft>
              <a:buClr>
                <a:srgbClr val="FE6594"/>
              </a:buClr>
              <a:buSzPts val="2400"/>
              <a:buFont typeface="Roboto Slab Regular"/>
              <a:buChar char="○"/>
              <a:defRPr sz="2400">
                <a:solidFill>
                  <a:srgbClr val="627281"/>
                </a:solidFill>
                <a:latin typeface="Roboto Slab Regular"/>
                <a:ea typeface="Roboto Slab Regular"/>
                <a:cs typeface="Roboto Slab Regular"/>
                <a:sym typeface="Roboto Slab Regular"/>
              </a:defRPr>
            </a:lvl2pPr>
            <a:lvl3pPr indent="-381000" lvl="2" marL="1371600">
              <a:spcBef>
                <a:spcPts val="0"/>
              </a:spcBef>
              <a:spcAft>
                <a:spcPts val="0"/>
              </a:spcAft>
              <a:buClr>
                <a:srgbClr val="FEB794"/>
              </a:buClr>
              <a:buSzPts val="2400"/>
              <a:buFont typeface="Roboto Slab Regular"/>
              <a:buChar char="■"/>
              <a:defRPr sz="2400">
                <a:solidFill>
                  <a:srgbClr val="627281"/>
                </a:solidFill>
                <a:latin typeface="Roboto Slab Regular"/>
                <a:ea typeface="Roboto Slab Regular"/>
                <a:cs typeface="Roboto Slab Regular"/>
                <a:sym typeface="Roboto Slab Regular"/>
              </a:defRPr>
            </a:lvl3pPr>
            <a:lvl4pPr indent="-381000" lvl="3" marL="1828800">
              <a:spcBef>
                <a:spcPts val="0"/>
              </a:spcBef>
              <a:spcAft>
                <a:spcPts val="0"/>
              </a:spcAft>
              <a:buClr>
                <a:srgbClr val="FFDB5C"/>
              </a:buClr>
              <a:buSzPts val="2400"/>
              <a:buFont typeface="Roboto Slab Regular"/>
              <a:buChar char="●"/>
              <a:defRPr sz="2400">
                <a:solidFill>
                  <a:srgbClr val="627281"/>
                </a:solidFill>
                <a:latin typeface="Roboto Slab Regular"/>
                <a:ea typeface="Roboto Slab Regular"/>
                <a:cs typeface="Roboto Slab Regular"/>
                <a:sym typeface="Roboto Slab Regular"/>
              </a:defRPr>
            </a:lvl4pPr>
            <a:lvl5pPr indent="-381000" lvl="4" marL="2286000">
              <a:spcBef>
                <a:spcPts val="0"/>
              </a:spcBef>
              <a:spcAft>
                <a:spcPts val="0"/>
              </a:spcAft>
              <a:buClr>
                <a:srgbClr val="7B77C8"/>
              </a:buClr>
              <a:buSzPts val="2400"/>
              <a:buFont typeface="Roboto Slab Regular"/>
              <a:buChar char="○"/>
              <a:defRPr sz="2400">
                <a:solidFill>
                  <a:srgbClr val="627281"/>
                </a:solidFill>
                <a:latin typeface="Roboto Slab Regular"/>
                <a:ea typeface="Roboto Slab Regular"/>
                <a:cs typeface="Roboto Slab Regular"/>
                <a:sym typeface="Roboto Slab Regular"/>
              </a:defRPr>
            </a:lvl5pPr>
            <a:lvl6pPr indent="-381000" lvl="5" marL="2743200">
              <a:spcBef>
                <a:spcPts val="0"/>
              </a:spcBef>
              <a:spcAft>
                <a:spcPts val="0"/>
              </a:spcAft>
              <a:buClr>
                <a:srgbClr val="4CC3F8"/>
              </a:buClr>
              <a:buSzPts val="2400"/>
              <a:buFont typeface="Roboto Slab Regular"/>
              <a:buChar char="■"/>
              <a:defRPr sz="2400">
                <a:solidFill>
                  <a:srgbClr val="627281"/>
                </a:solidFill>
                <a:latin typeface="Roboto Slab Regular"/>
                <a:ea typeface="Roboto Slab Regular"/>
                <a:cs typeface="Roboto Slab Regular"/>
                <a:sym typeface="Roboto Slab Regular"/>
              </a:defRPr>
            </a:lvl6pPr>
            <a:lvl7pPr indent="-381000" lvl="6" marL="32004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7pPr>
            <a:lvl8pPr indent="-381000" lvl="7" marL="36576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8pPr>
            <a:lvl9pPr indent="-381000" lvl="8" marL="4114800">
              <a:spcBef>
                <a:spcPts val="0"/>
              </a:spcBef>
              <a:spcAft>
                <a:spcPts val="0"/>
              </a:spcAft>
              <a:buClr>
                <a:srgbClr val="627281"/>
              </a:buClr>
              <a:buSzPts val="2400"/>
              <a:buFont typeface="Roboto Slab Regular"/>
              <a:buChar char="■"/>
              <a:defRPr sz="2400">
                <a:solidFill>
                  <a:srgbClr val="627281"/>
                </a:solidFill>
                <a:latin typeface="Roboto Slab Regular"/>
                <a:ea typeface="Roboto Slab Regular"/>
                <a:cs typeface="Roboto Slab Regular"/>
                <a:sym typeface="Roboto Slab Regular"/>
              </a:defRPr>
            </a:lvl9pPr>
          </a:lstStyle>
          <a:p/>
        </p:txBody>
      </p:sp>
      <p:sp>
        <p:nvSpPr>
          <p:cNvPr id="8" name="Google Shape;8;p1"/>
          <p:cNvSpPr txBox="1"/>
          <p:nvPr>
            <p:ph idx="12" type="sldNum"/>
          </p:nvPr>
        </p:nvSpPr>
        <p:spPr>
          <a:xfrm>
            <a:off x="4297650" y="4749851"/>
            <a:ext cx="548700" cy="393600"/>
          </a:xfrm>
          <a:prstGeom prst="rect">
            <a:avLst/>
          </a:prstGeom>
          <a:noFill/>
          <a:ln>
            <a:noFill/>
          </a:ln>
        </p:spPr>
        <p:txBody>
          <a:bodyPr anchorCtr="0" anchor="ctr" bIns="0" lIns="0" spcFirstLastPara="1" rIns="0" wrap="square" tIns="0">
            <a:noAutofit/>
          </a:bodyPr>
          <a:lstStyle>
            <a:lvl1pPr lvl="0" algn="ctr">
              <a:buNone/>
              <a:defRPr sz="1300">
                <a:solidFill>
                  <a:srgbClr val="FE6594"/>
                </a:solidFill>
                <a:latin typeface="Roboto Slab Regular"/>
                <a:ea typeface="Roboto Slab Regular"/>
                <a:cs typeface="Roboto Slab Regular"/>
                <a:sym typeface="Roboto Slab Regular"/>
              </a:defRPr>
            </a:lvl1pPr>
            <a:lvl2pPr lvl="1" algn="ctr">
              <a:buNone/>
              <a:defRPr sz="1300">
                <a:solidFill>
                  <a:srgbClr val="FE6594"/>
                </a:solidFill>
                <a:latin typeface="Roboto Slab Regular"/>
                <a:ea typeface="Roboto Slab Regular"/>
                <a:cs typeface="Roboto Slab Regular"/>
                <a:sym typeface="Roboto Slab Regular"/>
              </a:defRPr>
            </a:lvl2pPr>
            <a:lvl3pPr lvl="2" algn="ctr">
              <a:buNone/>
              <a:defRPr sz="1300">
                <a:solidFill>
                  <a:srgbClr val="FE6594"/>
                </a:solidFill>
                <a:latin typeface="Roboto Slab Regular"/>
                <a:ea typeface="Roboto Slab Regular"/>
                <a:cs typeface="Roboto Slab Regular"/>
                <a:sym typeface="Roboto Slab Regular"/>
              </a:defRPr>
            </a:lvl3pPr>
            <a:lvl4pPr lvl="3" algn="ctr">
              <a:buNone/>
              <a:defRPr sz="1300">
                <a:solidFill>
                  <a:srgbClr val="FE6594"/>
                </a:solidFill>
                <a:latin typeface="Roboto Slab Regular"/>
                <a:ea typeface="Roboto Slab Regular"/>
                <a:cs typeface="Roboto Slab Regular"/>
                <a:sym typeface="Roboto Slab Regular"/>
              </a:defRPr>
            </a:lvl4pPr>
            <a:lvl5pPr lvl="4" algn="ctr">
              <a:buNone/>
              <a:defRPr sz="1300">
                <a:solidFill>
                  <a:srgbClr val="FE6594"/>
                </a:solidFill>
                <a:latin typeface="Roboto Slab Regular"/>
                <a:ea typeface="Roboto Slab Regular"/>
                <a:cs typeface="Roboto Slab Regular"/>
                <a:sym typeface="Roboto Slab Regular"/>
              </a:defRPr>
            </a:lvl5pPr>
            <a:lvl6pPr lvl="5" algn="ctr">
              <a:buNone/>
              <a:defRPr sz="1300">
                <a:solidFill>
                  <a:srgbClr val="FE6594"/>
                </a:solidFill>
                <a:latin typeface="Roboto Slab Regular"/>
                <a:ea typeface="Roboto Slab Regular"/>
                <a:cs typeface="Roboto Slab Regular"/>
                <a:sym typeface="Roboto Slab Regular"/>
              </a:defRPr>
            </a:lvl6pPr>
            <a:lvl7pPr lvl="6" algn="ctr">
              <a:buNone/>
              <a:defRPr sz="1300">
                <a:solidFill>
                  <a:srgbClr val="FE6594"/>
                </a:solidFill>
                <a:latin typeface="Roboto Slab Regular"/>
                <a:ea typeface="Roboto Slab Regular"/>
                <a:cs typeface="Roboto Slab Regular"/>
                <a:sym typeface="Roboto Slab Regular"/>
              </a:defRPr>
            </a:lvl7pPr>
            <a:lvl8pPr lvl="7" algn="ctr">
              <a:buNone/>
              <a:defRPr sz="1300">
                <a:solidFill>
                  <a:srgbClr val="FE6594"/>
                </a:solidFill>
                <a:latin typeface="Roboto Slab Regular"/>
                <a:ea typeface="Roboto Slab Regular"/>
                <a:cs typeface="Roboto Slab Regular"/>
                <a:sym typeface="Roboto Slab Regular"/>
              </a:defRPr>
            </a:lvl8pPr>
            <a:lvl9pPr lvl="8" algn="ctr">
              <a:buNone/>
              <a:defRPr sz="1300">
                <a:solidFill>
                  <a:srgbClr val="FE6594"/>
                </a:solidFill>
                <a:latin typeface="Roboto Slab Regular"/>
                <a:ea typeface="Roboto Slab Regular"/>
                <a:cs typeface="Roboto Slab Regular"/>
                <a:sym typeface="Roboto Slab Regular"/>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mailto:kelly.west@inspire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youtube.com/watch?v=HWr2gE5IlP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12"/>
          <p:cNvSpPr txBox="1"/>
          <p:nvPr>
            <p:ph type="ctrTitle"/>
          </p:nvPr>
        </p:nvSpPr>
        <p:spPr>
          <a:xfrm>
            <a:off x="1423900" y="1348900"/>
            <a:ext cx="6480000" cy="169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Comprehension</a:t>
            </a:r>
            <a:endParaRPr/>
          </a:p>
          <a:p>
            <a:pPr indent="0" lvl="0" marL="0" rtl="0" algn="ctr">
              <a:spcBef>
                <a:spcPts val="0"/>
              </a:spcBef>
              <a:spcAft>
                <a:spcPts val="0"/>
              </a:spcAft>
              <a:buNone/>
            </a:pPr>
            <a:r>
              <a:rPr lang="en"/>
              <a:t>Lesson 4</a:t>
            </a:r>
            <a:endParaRPr/>
          </a:p>
        </p:txBody>
      </p:sp>
      <p:sp>
        <p:nvSpPr>
          <p:cNvPr id="351" name="Google Shape;351;p12"/>
          <p:cNvSpPr txBox="1"/>
          <p:nvPr/>
        </p:nvSpPr>
        <p:spPr>
          <a:xfrm>
            <a:off x="3995425" y="3291225"/>
            <a:ext cx="2541000" cy="3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Regular"/>
                <a:ea typeface="Roboto Slab Regular"/>
                <a:cs typeface="Roboto Slab Regular"/>
                <a:sym typeface="Roboto Slab Regular"/>
              </a:rPr>
              <a:t>Mrs.West</a:t>
            </a:r>
            <a:endParaRPr>
              <a:latin typeface="Roboto Slab Regular"/>
              <a:ea typeface="Roboto Slab Regular"/>
              <a:cs typeface="Roboto Slab Regular"/>
              <a:sym typeface="Roboto Slab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2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34" name="Google Shape;434;p21"/>
          <p:cNvPicPr preferRelativeResize="0"/>
          <p:nvPr/>
        </p:nvPicPr>
        <p:blipFill>
          <a:blip r:embed="rId3">
            <a:alphaModFix/>
          </a:blip>
          <a:stretch>
            <a:fillRect/>
          </a:stretch>
        </p:blipFill>
        <p:spPr>
          <a:xfrm>
            <a:off x="887850" y="258625"/>
            <a:ext cx="6934200" cy="422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22"/>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p>
        </p:txBody>
      </p:sp>
      <p:sp>
        <p:nvSpPr>
          <p:cNvPr id="440" name="Google Shape;440;p22"/>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sp>
        <p:nvSpPr>
          <p:cNvPr id="441" name="Google Shape;441;p22"/>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42" name="Google Shape;442;p22"/>
          <p:cNvPicPr preferRelativeResize="0"/>
          <p:nvPr/>
        </p:nvPicPr>
        <p:blipFill>
          <a:blip r:embed="rId3">
            <a:alphaModFix/>
          </a:blip>
          <a:stretch>
            <a:fillRect/>
          </a:stretch>
        </p:blipFill>
        <p:spPr>
          <a:xfrm>
            <a:off x="1198209" y="-63075"/>
            <a:ext cx="6984531" cy="5143500"/>
          </a:xfrm>
          <a:prstGeom prst="rect">
            <a:avLst/>
          </a:prstGeom>
          <a:noFill/>
          <a:ln>
            <a:noFill/>
          </a:ln>
        </p:spPr>
      </p:pic>
      <p:sp>
        <p:nvSpPr>
          <p:cNvPr id="443" name="Google Shape;443;p22"/>
          <p:cNvSpPr/>
          <p:nvPr/>
        </p:nvSpPr>
        <p:spPr>
          <a:xfrm>
            <a:off x="1454550" y="5080425"/>
            <a:ext cx="6602700" cy="1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
          <p:cNvSpPr/>
          <p:nvPr/>
        </p:nvSpPr>
        <p:spPr>
          <a:xfrm>
            <a:off x="1554875" y="5080425"/>
            <a:ext cx="6731400" cy="6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flipH="1" rot="10800000">
            <a:off x="1489325" y="4980626"/>
            <a:ext cx="6502500" cy="1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23"/>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a:t>
            </a:r>
            <a:endParaRPr/>
          </a:p>
        </p:txBody>
      </p:sp>
      <p:sp>
        <p:nvSpPr>
          <p:cNvPr id="451" name="Google Shape;451;p23"/>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sp>
        <p:nvSpPr>
          <p:cNvPr id="452" name="Google Shape;452;p23"/>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53" name="Google Shape;453;p23"/>
          <p:cNvPicPr preferRelativeResize="0"/>
          <p:nvPr/>
        </p:nvPicPr>
        <p:blipFill>
          <a:blip r:embed="rId3">
            <a:alphaModFix/>
          </a:blip>
          <a:stretch>
            <a:fillRect/>
          </a:stretch>
        </p:blipFill>
        <p:spPr>
          <a:xfrm>
            <a:off x="399000" y="287357"/>
            <a:ext cx="8516199" cy="4462492"/>
          </a:xfrm>
          <a:prstGeom prst="rect">
            <a:avLst/>
          </a:prstGeom>
          <a:noFill/>
          <a:ln>
            <a:noFill/>
          </a:ln>
        </p:spPr>
      </p:pic>
      <p:sp>
        <p:nvSpPr>
          <p:cNvPr id="454" name="Google Shape;454;p23"/>
          <p:cNvSpPr txBox="1"/>
          <p:nvPr/>
        </p:nvSpPr>
        <p:spPr>
          <a:xfrm>
            <a:off x="854550" y="887100"/>
            <a:ext cx="6942000" cy="6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Regular"/>
                <a:ea typeface="Roboto Slab Regular"/>
                <a:cs typeface="Roboto Slab Regular"/>
                <a:sym typeface="Roboto Slab Regular"/>
              </a:rPr>
              <a:t>I think a 4th grader wrote the story. I know this because they used the word we when describing what they wanted. </a:t>
            </a:r>
            <a:endParaRPr>
              <a:latin typeface="Roboto Slab Regular"/>
              <a:ea typeface="Roboto Slab Regular"/>
              <a:cs typeface="Roboto Slab Regular"/>
              <a:sym typeface="Roboto Slab Regular"/>
            </a:endParaRPr>
          </a:p>
        </p:txBody>
      </p:sp>
      <p:sp>
        <p:nvSpPr>
          <p:cNvPr id="455" name="Google Shape;455;p23"/>
          <p:cNvSpPr txBox="1"/>
          <p:nvPr/>
        </p:nvSpPr>
        <p:spPr>
          <a:xfrm>
            <a:off x="830125" y="2075300"/>
            <a:ext cx="7633800" cy="8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Regular"/>
                <a:ea typeface="Roboto Slab Regular"/>
                <a:cs typeface="Roboto Slab Regular"/>
                <a:sym typeface="Roboto Slab Regular"/>
              </a:rPr>
              <a:t>The first  reason is the school would save money. The second reason would be the students would be happier to come to school. The third reason is the would get to eat their favorite food at school. </a:t>
            </a:r>
            <a:endParaRPr>
              <a:latin typeface="Roboto Slab Regular"/>
              <a:ea typeface="Roboto Slab Regular"/>
              <a:cs typeface="Roboto Slab Regular"/>
              <a:sym typeface="Roboto Slab Regular"/>
            </a:endParaRPr>
          </a:p>
        </p:txBody>
      </p:sp>
      <p:sp>
        <p:nvSpPr>
          <p:cNvPr id="456" name="Google Shape;456;p23"/>
          <p:cNvSpPr txBox="1"/>
          <p:nvPr/>
        </p:nvSpPr>
        <p:spPr>
          <a:xfrm>
            <a:off x="935925" y="3198400"/>
            <a:ext cx="7536300" cy="2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Regular"/>
                <a:ea typeface="Roboto Slab Regular"/>
                <a:cs typeface="Roboto Slab Regular"/>
                <a:sym typeface="Roboto Slab Regular"/>
              </a:rPr>
              <a:t>The students would rather eat the same food every week because it would be their favorite food. </a:t>
            </a:r>
            <a:endParaRPr>
              <a:latin typeface="Roboto Slab Regular"/>
              <a:ea typeface="Roboto Slab Regular"/>
              <a:cs typeface="Roboto Slab Regular"/>
              <a:sym typeface="Roboto Slab Regul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24"/>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SBAC Testing</a:t>
            </a:r>
            <a:endParaRPr/>
          </a:p>
        </p:txBody>
      </p:sp>
      <p:sp>
        <p:nvSpPr>
          <p:cNvPr id="462" name="Google Shape;462;p24"/>
          <p:cNvSpPr txBox="1"/>
          <p:nvPr>
            <p:ph idx="1" type="body"/>
          </p:nvPr>
        </p:nvSpPr>
        <p:spPr>
          <a:xfrm>
            <a:off x="1507075" y="1200147"/>
            <a:ext cx="6129900" cy="37257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t>Go to website</a:t>
            </a:r>
            <a:endParaRPr/>
          </a:p>
        </p:txBody>
      </p:sp>
      <p:sp>
        <p:nvSpPr>
          <p:cNvPr id="463" name="Google Shape;463;p2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25"/>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Review what we learned</a:t>
            </a:r>
            <a:endParaRPr/>
          </a:p>
        </p:txBody>
      </p:sp>
      <p:sp>
        <p:nvSpPr>
          <p:cNvPr id="469" name="Google Shape;469;p2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70" name="Google Shape;470;p25"/>
          <p:cNvSpPr txBox="1"/>
          <p:nvPr/>
        </p:nvSpPr>
        <p:spPr>
          <a:xfrm>
            <a:off x="2257000" y="1588000"/>
            <a:ext cx="4851900" cy="2164800"/>
          </a:xfrm>
          <a:prstGeom prst="rect">
            <a:avLst/>
          </a:prstGeom>
          <a:noFill/>
          <a:ln>
            <a:noFill/>
          </a:ln>
        </p:spPr>
        <p:txBody>
          <a:bodyPr anchorCtr="0" anchor="t" bIns="91425" lIns="91425" spcFirstLastPara="1" rIns="91425" wrap="square" tIns="91425">
            <a:noAutofit/>
          </a:bodyPr>
          <a:lstStyle/>
          <a:p>
            <a:pPr indent="-381000" lvl="0" marL="457200" rtl="0" algn="l">
              <a:spcBef>
                <a:spcPts val="600"/>
              </a:spcBef>
              <a:spcAft>
                <a:spcPts val="0"/>
              </a:spcAft>
              <a:buClr>
                <a:srgbClr val="8FF1ED"/>
              </a:buClr>
              <a:buSzPts val="2400"/>
              <a:buFont typeface="Roboto Slab Regular"/>
              <a:buChar char="﹡"/>
            </a:pPr>
            <a:r>
              <a:rPr lang="en" sz="2400">
                <a:solidFill>
                  <a:srgbClr val="627281"/>
                </a:solidFill>
                <a:latin typeface="Roboto Slab Regular"/>
                <a:ea typeface="Roboto Slab Regular"/>
                <a:cs typeface="Roboto Slab Regular"/>
                <a:sym typeface="Roboto Slab Regular"/>
              </a:rPr>
              <a:t>The Power of Yet</a:t>
            </a:r>
            <a:endParaRPr sz="2400">
              <a:solidFill>
                <a:srgbClr val="627281"/>
              </a:solidFill>
              <a:latin typeface="Roboto Slab Regular"/>
              <a:ea typeface="Roboto Slab Regular"/>
              <a:cs typeface="Roboto Slab Regular"/>
              <a:sym typeface="Roboto Slab Regular"/>
            </a:endParaRPr>
          </a:p>
          <a:p>
            <a:pPr indent="-381000" lvl="0" marL="457200" rtl="0" algn="l">
              <a:spcBef>
                <a:spcPts val="0"/>
              </a:spcBef>
              <a:spcAft>
                <a:spcPts val="0"/>
              </a:spcAft>
              <a:buClr>
                <a:srgbClr val="8FF1ED"/>
              </a:buClr>
              <a:buSzPts val="2400"/>
              <a:buFont typeface="Roboto Slab Regular"/>
              <a:buChar char="﹡"/>
            </a:pPr>
            <a:r>
              <a:rPr lang="en" sz="2400">
                <a:solidFill>
                  <a:srgbClr val="627281"/>
                </a:solidFill>
                <a:latin typeface="Roboto Slab Regular"/>
                <a:ea typeface="Roboto Slab Regular"/>
                <a:cs typeface="Roboto Slab Regular"/>
                <a:sym typeface="Roboto Slab Regular"/>
              </a:rPr>
              <a:t>Vocabulary</a:t>
            </a:r>
            <a:endParaRPr sz="2400">
              <a:solidFill>
                <a:srgbClr val="627281"/>
              </a:solidFill>
              <a:latin typeface="Roboto Slab Regular"/>
              <a:ea typeface="Roboto Slab Regular"/>
              <a:cs typeface="Roboto Slab Regular"/>
              <a:sym typeface="Roboto Slab Regular"/>
            </a:endParaRPr>
          </a:p>
          <a:p>
            <a:pPr indent="-381000" lvl="0" marL="457200" rtl="0" algn="l">
              <a:spcBef>
                <a:spcPts val="0"/>
              </a:spcBef>
              <a:spcAft>
                <a:spcPts val="0"/>
              </a:spcAft>
              <a:buClr>
                <a:srgbClr val="8FF1ED"/>
              </a:buClr>
              <a:buSzPts val="2400"/>
              <a:buFont typeface="Roboto Slab Regular"/>
              <a:buChar char="﹡"/>
            </a:pPr>
            <a:r>
              <a:rPr lang="en" sz="2400">
                <a:solidFill>
                  <a:srgbClr val="627281"/>
                </a:solidFill>
                <a:latin typeface="Roboto Slab Regular"/>
                <a:ea typeface="Roboto Slab Regular"/>
                <a:cs typeface="Roboto Slab Regular"/>
                <a:sym typeface="Roboto Slab Regular"/>
              </a:rPr>
              <a:t>Organization</a:t>
            </a:r>
            <a:endParaRPr>
              <a:latin typeface="Roboto Slab Regular"/>
              <a:ea typeface="Roboto Slab Regular"/>
              <a:cs typeface="Roboto Slab Regular"/>
              <a:sym typeface="Roboto Slab Regul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26"/>
          <p:cNvSpPr/>
          <p:nvPr/>
        </p:nvSpPr>
        <p:spPr>
          <a:xfrm>
            <a:off x="3873825" y="859801"/>
            <a:ext cx="4398045" cy="3423928"/>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77" name="Google Shape;477;p26"/>
          <p:cNvSpPr txBox="1"/>
          <p:nvPr>
            <p:ph idx="4294967295" type="body"/>
          </p:nvPr>
        </p:nvSpPr>
        <p:spPr>
          <a:xfrm>
            <a:off x="210550" y="444300"/>
            <a:ext cx="3181200" cy="42549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a:solidFill>
                  <a:srgbClr val="FFFFFF"/>
                </a:solidFill>
                <a:latin typeface="Pacifico"/>
                <a:ea typeface="Pacifico"/>
                <a:cs typeface="Pacifico"/>
                <a:sym typeface="Pacifico"/>
              </a:rPr>
              <a:t>Week 4 Goal</a:t>
            </a:r>
            <a:endParaRPr>
              <a:solidFill>
                <a:srgbClr val="FFFFFF"/>
              </a:solidFill>
              <a:latin typeface="Pacifico"/>
              <a:ea typeface="Pacifico"/>
              <a:cs typeface="Pacifico"/>
              <a:sym typeface="Pacifico"/>
            </a:endParaRPr>
          </a:p>
          <a:p>
            <a:pPr indent="0" lvl="0" marL="0" rtl="0" algn="l">
              <a:spcBef>
                <a:spcPts val="600"/>
              </a:spcBef>
              <a:spcAft>
                <a:spcPts val="0"/>
              </a:spcAft>
              <a:buNone/>
            </a:pPr>
            <a:r>
              <a:rPr lang="en" sz="1800">
                <a:solidFill>
                  <a:srgbClr val="FFFFFF"/>
                </a:solidFill>
              </a:rPr>
              <a:t>Practice </a:t>
            </a:r>
            <a:r>
              <a:rPr b="1" lang="en" sz="1800">
                <a:solidFill>
                  <a:srgbClr val="FFFFFF"/>
                </a:solidFill>
                <a:latin typeface="Roboto Slab"/>
                <a:ea typeface="Roboto Slab"/>
                <a:cs typeface="Roboto Slab"/>
                <a:sym typeface="Roboto Slab"/>
              </a:rPr>
              <a:t>Making Connections </a:t>
            </a:r>
            <a:r>
              <a:rPr lang="en" sz="1800">
                <a:solidFill>
                  <a:srgbClr val="FFFFFF"/>
                </a:solidFill>
              </a:rPr>
              <a:t>to the stories you are reading!</a:t>
            </a:r>
            <a:endParaRPr sz="1800">
              <a:solidFill>
                <a:srgbClr val="FFFFFF"/>
              </a:solidFill>
            </a:endParaRPr>
          </a:p>
          <a:p>
            <a:pPr indent="0" lvl="0" marL="0" rtl="0" algn="l">
              <a:spcBef>
                <a:spcPts val="600"/>
              </a:spcBef>
              <a:spcAft>
                <a:spcPts val="0"/>
              </a:spcAft>
              <a:buNone/>
            </a:pPr>
            <a:r>
              <a:rPr lang="en" sz="1800">
                <a:solidFill>
                  <a:srgbClr val="FFFFFF"/>
                </a:solidFill>
              </a:rPr>
              <a:t>Practice </a:t>
            </a:r>
            <a:r>
              <a:rPr b="1" lang="en" sz="1800">
                <a:solidFill>
                  <a:srgbClr val="FFFFFF"/>
                </a:solidFill>
                <a:latin typeface="Roboto Slab"/>
                <a:ea typeface="Roboto Slab"/>
                <a:cs typeface="Roboto Slab"/>
                <a:sym typeface="Roboto Slab"/>
              </a:rPr>
              <a:t>Visualizing</a:t>
            </a:r>
            <a:r>
              <a:rPr lang="en" sz="1800">
                <a:solidFill>
                  <a:srgbClr val="FFFFFF"/>
                </a:solidFill>
              </a:rPr>
              <a:t> the story! Make a movie in your head.</a:t>
            </a:r>
            <a:endParaRPr sz="1800">
              <a:solidFill>
                <a:srgbClr val="FFFFFF"/>
              </a:solidFill>
            </a:endParaRPr>
          </a:p>
          <a:p>
            <a:pPr indent="0" lvl="0" marL="0" rtl="0" algn="l">
              <a:spcBef>
                <a:spcPts val="600"/>
              </a:spcBef>
              <a:spcAft>
                <a:spcPts val="0"/>
              </a:spcAft>
              <a:buNone/>
            </a:pPr>
            <a:r>
              <a:rPr lang="en" sz="1800">
                <a:solidFill>
                  <a:srgbClr val="FFFFFF"/>
                </a:solidFill>
              </a:rPr>
              <a:t>Practice working on understanding the </a:t>
            </a:r>
            <a:r>
              <a:rPr b="1" lang="en" sz="1800">
                <a:solidFill>
                  <a:srgbClr val="FFFFFF"/>
                </a:solidFill>
                <a:latin typeface="Roboto Slab"/>
                <a:ea typeface="Roboto Slab"/>
                <a:cs typeface="Roboto Slab"/>
                <a:sym typeface="Roboto Slab"/>
              </a:rPr>
              <a:t>organization </a:t>
            </a:r>
            <a:r>
              <a:rPr lang="en" sz="1800">
                <a:solidFill>
                  <a:srgbClr val="FFFFFF"/>
                </a:solidFill>
              </a:rPr>
              <a:t>of the story.</a:t>
            </a:r>
            <a:endParaRPr sz="1800">
              <a:solidFill>
                <a:srgbClr val="FFFFFF"/>
              </a:solidFill>
            </a:endParaRPr>
          </a:p>
          <a:p>
            <a:pPr indent="0" lvl="0" marL="0" rtl="0" algn="l">
              <a:spcBef>
                <a:spcPts val="600"/>
              </a:spcBef>
              <a:spcAft>
                <a:spcPts val="0"/>
              </a:spcAft>
              <a:buNone/>
            </a:pPr>
            <a:r>
              <a:rPr lang="en" sz="1800">
                <a:solidFill>
                  <a:srgbClr val="FFFFFF"/>
                </a:solidFill>
              </a:rPr>
              <a:t>Review the 5 W’s</a:t>
            </a:r>
            <a:endParaRPr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27"/>
          <p:cNvSpPr txBox="1"/>
          <p:nvPr>
            <p:ph idx="4294967295" type="ctrTitle"/>
          </p:nvPr>
        </p:nvSpPr>
        <p:spPr>
          <a:xfrm>
            <a:off x="2140050" y="973750"/>
            <a:ext cx="48639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t>Thanks!</a:t>
            </a:r>
            <a:endParaRPr sz="6000"/>
          </a:p>
        </p:txBody>
      </p:sp>
      <p:sp>
        <p:nvSpPr>
          <p:cNvPr id="483" name="Google Shape;483;p27"/>
          <p:cNvSpPr txBox="1"/>
          <p:nvPr>
            <p:ph idx="4294967295" type="subTitle"/>
          </p:nvPr>
        </p:nvSpPr>
        <p:spPr>
          <a:xfrm>
            <a:off x="2140050" y="2173325"/>
            <a:ext cx="4863900" cy="784800"/>
          </a:xfrm>
          <a:prstGeom prst="rect">
            <a:avLst/>
          </a:prstGeom>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rPr b="1" lang="en" sz="3600"/>
              <a:t>Any questions?</a:t>
            </a:r>
            <a:endParaRPr b="1" sz="3600"/>
          </a:p>
        </p:txBody>
      </p:sp>
      <p:sp>
        <p:nvSpPr>
          <p:cNvPr id="484" name="Google Shape;484;p27"/>
          <p:cNvSpPr txBox="1"/>
          <p:nvPr>
            <p:ph idx="4294967295" type="body"/>
          </p:nvPr>
        </p:nvSpPr>
        <p:spPr>
          <a:xfrm>
            <a:off x="2140050" y="2997800"/>
            <a:ext cx="5789400" cy="1632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t>You can always email me:</a:t>
            </a:r>
            <a:endParaRPr/>
          </a:p>
          <a:p>
            <a:pPr indent="0" lvl="0" marL="0" rtl="0" algn="ctr">
              <a:spcBef>
                <a:spcPts val="600"/>
              </a:spcBef>
              <a:spcAft>
                <a:spcPts val="0"/>
              </a:spcAft>
              <a:buNone/>
            </a:pPr>
            <a:r>
              <a:rPr lang="en" u="sng">
                <a:solidFill>
                  <a:schemeClr val="hlink"/>
                </a:solidFill>
                <a:hlinkClick r:id="rId3"/>
              </a:rPr>
              <a:t>kelly.west@heartlandcharterschool.org</a:t>
            </a:r>
            <a:endParaRPr/>
          </a:p>
          <a:p>
            <a:pPr indent="0" lvl="0" marL="0" rtl="0" algn="ctr">
              <a:spcBef>
                <a:spcPts val="600"/>
              </a:spcBef>
              <a:spcAft>
                <a:spcPts val="0"/>
              </a:spcAft>
              <a:buNone/>
            </a:pPr>
            <a:r>
              <a:t/>
            </a:r>
            <a:endParaRPr/>
          </a:p>
          <a:p>
            <a:pPr indent="0" lvl="0" marL="0" rtl="0" algn="ctr">
              <a:spcBef>
                <a:spcPts val="600"/>
              </a:spcBef>
              <a:spcAft>
                <a:spcPts val="0"/>
              </a:spcAft>
              <a:buNone/>
            </a:pPr>
            <a:r>
              <a:t/>
            </a:r>
            <a:endParaRPr/>
          </a:p>
        </p:txBody>
      </p:sp>
      <p:sp>
        <p:nvSpPr>
          <p:cNvPr id="485" name="Google Shape;485;p2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13"/>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Review our Procedures</a:t>
            </a:r>
            <a:endParaRPr/>
          </a:p>
        </p:txBody>
      </p:sp>
      <p:sp>
        <p:nvSpPr>
          <p:cNvPr id="357" name="Google Shape;357;p13"/>
          <p:cNvSpPr txBox="1"/>
          <p:nvPr>
            <p:ph idx="1" type="body"/>
          </p:nvPr>
        </p:nvSpPr>
        <p:spPr>
          <a:xfrm>
            <a:off x="2655125" y="1261400"/>
            <a:ext cx="3339300" cy="16317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lang="en"/>
              <a:t>Give it your BEST try.</a:t>
            </a:r>
            <a:endParaRPr/>
          </a:p>
          <a:p>
            <a:pPr indent="0" lvl="0" marL="0" rtl="0" algn="l">
              <a:spcBef>
                <a:spcPts val="600"/>
              </a:spcBef>
              <a:spcAft>
                <a:spcPts val="0"/>
              </a:spcAft>
              <a:buClr>
                <a:schemeClr val="dk1"/>
              </a:buClr>
              <a:buSzPts val="1100"/>
              <a:buFont typeface="Arial"/>
              <a:buNone/>
            </a:pPr>
            <a:r>
              <a:rPr lang="en"/>
              <a:t>Use tools appropriately .</a:t>
            </a:r>
            <a:endParaRPr/>
          </a:p>
          <a:p>
            <a:pPr indent="0" lvl="0" marL="0" rtl="0" algn="l">
              <a:spcBef>
                <a:spcPts val="600"/>
              </a:spcBef>
              <a:spcAft>
                <a:spcPts val="0"/>
              </a:spcAft>
              <a:buClr>
                <a:schemeClr val="dk1"/>
              </a:buClr>
              <a:buSzPts val="1100"/>
              <a:buFont typeface="Arial"/>
              <a:buNone/>
            </a:pPr>
            <a:r>
              <a:rPr lang="en"/>
              <a:t>Be Respectful.</a:t>
            </a:r>
            <a:endParaRPr/>
          </a:p>
          <a:p>
            <a:pPr indent="0" lvl="0" marL="0" rtl="0" algn="l">
              <a:spcBef>
                <a:spcPts val="600"/>
              </a:spcBef>
              <a:spcAft>
                <a:spcPts val="0"/>
              </a:spcAft>
              <a:buClr>
                <a:schemeClr val="dk1"/>
              </a:buClr>
              <a:buSzPts val="1100"/>
              <a:buFont typeface="Arial"/>
              <a:buNone/>
            </a:pPr>
            <a:r>
              <a:t/>
            </a:r>
            <a:endParaRPr/>
          </a:p>
        </p:txBody>
      </p:sp>
      <p:sp>
        <p:nvSpPr>
          <p:cNvPr id="358" name="Google Shape;358;p13"/>
          <p:cNvSpPr txBox="1"/>
          <p:nvPr>
            <p:ph idx="2" type="body"/>
          </p:nvPr>
        </p:nvSpPr>
        <p:spPr>
          <a:xfrm>
            <a:off x="1153900" y="2803850"/>
            <a:ext cx="6983700" cy="15324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4800">
                <a:solidFill>
                  <a:srgbClr val="4CC3F8"/>
                </a:solidFill>
              </a:rPr>
              <a:t>The mysterious world of </a:t>
            </a:r>
            <a:r>
              <a:rPr lang="en" sz="4800" u="sng">
                <a:solidFill>
                  <a:schemeClr val="hlink"/>
                </a:solidFill>
                <a:hlinkClick r:id="rId3"/>
              </a:rPr>
              <a:t>Neurons </a:t>
            </a:r>
            <a:endParaRPr sz="4800">
              <a:solidFill>
                <a:srgbClr val="4CC3F8"/>
              </a:solidFill>
            </a:endParaRPr>
          </a:p>
          <a:p>
            <a:pPr indent="0" lvl="0" marL="0" rtl="0" algn="ctr">
              <a:spcBef>
                <a:spcPts val="1000"/>
              </a:spcBef>
              <a:spcAft>
                <a:spcPts val="0"/>
              </a:spcAft>
              <a:buClr>
                <a:schemeClr val="dk1"/>
              </a:buClr>
              <a:buSzPts val="1100"/>
              <a:buFont typeface="Arial"/>
              <a:buNone/>
            </a:pPr>
            <a:r>
              <a:t/>
            </a:r>
            <a:endParaRPr sz="1200">
              <a:solidFill>
                <a:srgbClr val="4CC3F8"/>
              </a:solidFill>
            </a:endParaRPr>
          </a:p>
          <a:p>
            <a:pPr indent="0" lvl="0" marL="0" rtl="0" algn="ctr">
              <a:spcBef>
                <a:spcPts val="1000"/>
              </a:spcBef>
              <a:spcAft>
                <a:spcPts val="1000"/>
              </a:spcAft>
              <a:buNone/>
            </a:pPr>
            <a:r>
              <a:t/>
            </a:r>
            <a:endParaRPr sz="1200">
              <a:solidFill>
                <a:srgbClr val="4CC3F8"/>
              </a:solidFill>
            </a:endParaRPr>
          </a:p>
        </p:txBody>
      </p:sp>
      <p:sp>
        <p:nvSpPr>
          <p:cNvPr id="359" name="Google Shape;359;p13"/>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14"/>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Notebook</a:t>
            </a:r>
            <a:endParaRPr/>
          </a:p>
        </p:txBody>
      </p:sp>
      <p:sp>
        <p:nvSpPr>
          <p:cNvPr id="365" name="Google Shape;365;p14"/>
          <p:cNvSpPr txBox="1"/>
          <p:nvPr>
            <p:ph idx="1" type="body"/>
          </p:nvPr>
        </p:nvSpPr>
        <p:spPr>
          <a:xfrm>
            <a:off x="1507028" y="1200150"/>
            <a:ext cx="7314900" cy="3725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Growth Mindset: How do your neurons connect by challengings yourself?</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Q1:</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Q2:</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Q3:</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did you learn?</a:t>
            </a:r>
            <a:endParaRPr/>
          </a:p>
        </p:txBody>
      </p:sp>
      <p:sp>
        <p:nvSpPr>
          <p:cNvPr id="366" name="Google Shape;366;p1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15"/>
          <p:cNvSpPr txBox="1"/>
          <p:nvPr>
            <p:ph type="title"/>
          </p:nvPr>
        </p:nvSpPr>
        <p:spPr>
          <a:xfrm>
            <a:off x="1507075" y="205975"/>
            <a:ext cx="6129900" cy="85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latin typeface="Lora"/>
                <a:ea typeface="Lora"/>
                <a:cs typeface="Lora"/>
                <a:sym typeface="Lora"/>
              </a:rPr>
              <a:t>Agenda Today</a:t>
            </a:r>
            <a:endParaRPr>
              <a:latin typeface="Lora"/>
              <a:ea typeface="Lora"/>
              <a:cs typeface="Lora"/>
              <a:sym typeface="Lora"/>
            </a:endParaRPr>
          </a:p>
        </p:txBody>
      </p:sp>
      <p:sp>
        <p:nvSpPr>
          <p:cNvPr id="372" name="Google Shape;372;p15"/>
          <p:cNvSpPr txBox="1"/>
          <p:nvPr>
            <p:ph idx="1" type="body"/>
          </p:nvPr>
        </p:nvSpPr>
        <p:spPr>
          <a:xfrm>
            <a:off x="1507075" y="1200149"/>
            <a:ext cx="6129900" cy="19380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Growth Mindset</a:t>
            </a:r>
            <a:endParaRPr/>
          </a:p>
          <a:p>
            <a:pPr indent="-381000" lvl="0" marL="457200" rtl="0" algn="l">
              <a:spcBef>
                <a:spcPts val="0"/>
              </a:spcBef>
              <a:spcAft>
                <a:spcPts val="0"/>
              </a:spcAft>
              <a:buSzPts val="2400"/>
              <a:buChar char="﹡"/>
            </a:pPr>
            <a:r>
              <a:rPr lang="en"/>
              <a:t>Power of Neurons</a:t>
            </a:r>
            <a:endParaRPr/>
          </a:p>
          <a:p>
            <a:pPr indent="-381000" lvl="0" marL="457200" rtl="0" algn="l">
              <a:spcBef>
                <a:spcPts val="0"/>
              </a:spcBef>
              <a:spcAft>
                <a:spcPts val="0"/>
              </a:spcAft>
              <a:buSzPts val="2400"/>
              <a:buChar char="﹡"/>
            </a:pPr>
            <a:r>
              <a:rPr lang="en"/>
              <a:t>Vocabulary</a:t>
            </a:r>
            <a:endParaRPr/>
          </a:p>
          <a:p>
            <a:pPr indent="-381000" lvl="0" marL="457200" rtl="0" algn="l">
              <a:spcBef>
                <a:spcPts val="0"/>
              </a:spcBef>
              <a:spcAft>
                <a:spcPts val="0"/>
              </a:spcAft>
              <a:buSzPts val="2400"/>
              <a:buChar char="﹡"/>
            </a:pPr>
            <a:r>
              <a:rPr lang="en"/>
              <a:t>Author’s Purpose</a:t>
            </a:r>
            <a:endParaRPr/>
          </a:p>
          <a:p>
            <a:pPr indent="0" lvl="0" marL="0" rtl="0" algn="l">
              <a:spcBef>
                <a:spcPts val="600"/>
              </a:spcBef>
              <a:spcAft>
                <a:spcPts val="0"/>
              </a:spcAft>
              <a:buNone/>
            </a:pPr>
            <a:r>
              <a:t/>
            </a:r>
            <a:endParaRPr/>
          </a:p>
        </p:txBody>
      </p:sp>
      <p:sp>
        <p:nvSpPr>
          <p:cNvPr id="373" name="Google Shape;373;p1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16"/>
          <p:cNvSpPr txBox="1"/>
          <p:nvPr>
            <p:ph idx="4294967295" type="ctrTitle"/>
          </p:nvPr>
        </p:nvSpPr>
        <p:spPr>
          <a:xfrm>
            <a:off x="353125" y="2054200"/>
            <a:ext cx="83523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200">
                <a:solidFill>
                  <a:srgbClr val="FFDB5C"/>
                </a:solidFill>
              </a:rPr>
              <a:t>Making Connections</a:t>
            </a:r>
            <a:endParaRPr sz="7200">
              <a:solidFill>
                <a:srgbClr val="FFDB5C"/>
              </a:solidFill>
            </a:endParaRPr>
          </a:p>
        </p:txBody>
      </p:sp>
      <p:sp>
        <p:nvSpPr>
          <p:cNvPr id="379" name="Google Shape;379;p16"/>
          <p:cNvSpPr txBox="1"/>
          <p:nvPr>
            <p:ph idx="4294967295" type="subTitle"/>
          </p:nvPr>
        </p:nvSpPr>
        <p:spPr>
          <a:xfrm>
            <a:off x="1566225" y="3487750"/>
            <a:ext cx="6011700" cy="1026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1800">
                <a:solidFill>
                  <a:srgbClr val="FE6594"/>
                </a:solidFill>
              </a:rPr>
              <a:t>Readers making connections about the text to </a:t>
            </a:r>
            <a:r>
              <a:rPr lang="en" sz="1800">
                <a:solidFill>
                  <a:srgbClr val="FE6594"/>
                </a:solidFill>
              </a:rPr>
              <a:t>themselves,</a:t>
            </a:r>
            <a:r>
              <a:rPr lang="en" sz="1800">
                <a:solidFill>
                  <a:srgbClr val="FE6594"/>
                </a:solidFill>
              </a:rPr>
              <a:t> the world around them, or other books they have read</a:t>
            </a:r>
            <a:endParaRPr sz="1800">
              <a:solidFill>
                <a:srgbClr val="FE6594"/>
              </a:solidFill>
            </a:endParaRPr>
          </a:p>
        </p:txBody>
      </p:sp>
      <p:sp>
        <p:nvSpPr>
          <p:cNvPr id="380" name="Google Shape;380;p16"/>
          <p:cNvSpPr/>
          <p:nvPr/>
        </p:nvSpPr>
        <p:spPr>
          <a:xfrm>
            <a:off x="2615792" y="-25517"/>
            <a:ext cx="1650040" cy="1671967"/>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81" name="Google Shape;381;p16"/>
          <p:cNvSpPr/>
          <p:nvPr/>
        </p:nvSpPr>
        <p:spPr>
          <a:xfrm rot="1473020">
            <a:off x="1180317" y="548827"/>
            <a:ext cx="964714" cy="939700"/>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82" name="Google Shape;382;p16"/>
          <p:cNvSpPr/>
          <p:nvPr/>
        </p:nvSpPr>
        <p:spPr>
          <a:xfrm>
            <a:off x="2296658" y="-185300"/>
            <a:ext cx="422363" cy="410429"/>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83" name="Google Shape;383;p16"/>
          <p:cNvSpPr/>
          <p:nvPr/>
        </p:nvSpPr>
        <p:spPr>
          <a:xfrm rot="2487004">
            <a:off x="4070451" y="2253159"/>
            <a:ext cx="300493" cy="2920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84" name="Google Shape;384;p1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85" name="Google Shape;385;p16"/>
          <p:cNvSpPr txBox="1"/>
          <p:nvPr/>
        </p:nvSpPr>
        <p:spPr>
          <a:xfrm>
            <a:off x="5128200" y="841950"/>
            <a:ext cx="2648400" cy="1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Regular"/>
                <a:ea typeface="Roboto Slab Regular"/>
                <a:cs typeface="Roboto Slab Regular"/>
                <a:sym typeface="Roboto Slab Regular"/>
              </a:rPr>
              <a:t>Review! How can we do this and why do we do it?</a:t>
            </a:r>
            <a:endParaRPr>
              <a:latin typeface="Roboto Slab Regular"/>
              <a:ea typeface="Roboto Slab Regular"/>
              <a:cs typeface="Roboto Slab Regular"/>
              <a:sym typeface="Roboto Slab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17"/>
          <p:cNvSpPr txBox="1"/>
          <p:nvPr>
            <p:ph idx="4294967295" type="ctrTitle"/>
          </p:nvPr>
        </p:nvSpPr>
        <p:spPr>
          <a:xfrm>
            <a:off x="353125" y="2054200"/>
            <a:ext cx="83523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200">
                <a:solidFill>
                  <a:srgbClr val="FFDB5C"/>
                </a:solidFill>
              </a:rPr>
              <a:t>Visualization</a:t>
            </a:r>
            <a:endParaRPr sz="7200">
              <a:solidFill>
                <a:srgbClr val="FFDB5C"/>
              </a:solidFill>
            </a:endParaRPr>
          </a:p>
        </p:txBody>
      </p:sp>
      <p:sp>
        <p:nvSpPr>
          <p:cNvPr id="391" name="Google Shape;391;p17"/>
          <p:cNvSpPr txBox="1"/>
          <p:nvPr>
            <p:ph idx="4294967295" type="subTitle"/>
          </p:nvPr>
        </p:nvSpPr>
        <p:spPr>
          <a:xfrm>
            <a:off x="1214150" y="3400250"/>
            <a:ext cx="6868500" cy="1539900"/>
          </a:xfrm>
          <a:prstGeom prst="rect">
            <a:avLst/>
          </a:prstGeom>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rPr lang="en" sz="1800">
                <a:solidFill>
                  <a:srgbClr val="FE6594"/>
                </a:solidFill>
              </a:rPr>
              <a:t>Readers use visualization to better understand a text. When</a:t>
            </a:r>
            <a:endParaRPr sz="1800">
              <a:solidFill>
                <a:srgbClr val="FE6594"/>
              </a:solidFill>
            </a:endParaRPr>
          </a:p>
          <a:p>
            <a:pPr indent="0" lvl="0" marL="0" rtl="0" algn="ctr">
              <a:spcBef>
                <a:spcPts val="600"/>
              </a:spcBef>
              <a:spcAft>
                <a:spcPts val="0"/>
              </a:spcAft>
              <a:buClr>
                <a:schemeClr val="dk1"/>
              </a:buClr>
              <a:buSzPts val="1100"/>
              <a:buFont typeface="Arial"/>
              <a:buNone/>
            </a:pPr>
            <a:r>
              <a:rPr lang="en" sz="1800">
                <a:solidFill>
                  <a:srgbClr val="FE6594"/>
                </a:solidFill>
              </a:rPr>
              <a:t>you use visualization, you use details to create pictures in</a:t>
            </a:r>
            <a:endParaRPr sz="1800">
              <a:solidFill>
                <a:srgbClr val="FE6594"/>
              </a:solidFill>
            </a:endParaRPr>
          </a:p>
          <a:p>
            <a:pPr indent="0" lvl="0" marL="0" rtl="0" algn="ctr">
              <a:spcBef>
                <a:spcPts val="600"/>
              </a:spcBef>
              <a:spcAft>
                <a:spcPts val="0"/>
              </a:spcAft>
              <a:buClr>
                <a:schemeClr val="dk1"/>
              </a:buClr>
              <a:buSzPts val="1100"/>
              <a:buFont typeface="Arial"/>
              <a:buNone/>
            </a:pPr>
            <a:r>
              <a:rPr lang="en" sz="1800">
                <a:solidFill>
                  <a:srgbClr val="FE6594"/>
                </a:solidFill>
              </a:rPr>
              <a:t>your mind. You imagine what is happening in the text.</a:t>
            </a:r>
            <a:endParaRPr sz="1800">
              <a:solidFill>
                <a:srgbClr val="FE6594"/>
              </a:solidFill>
            </a:endParaRPr>
          </a:p>
          <a:p>
            <a:pPr indent="0" lvl="0" marL="0" rtl="0" algn="ctr">
              <a:spcBef>
                <a:spcPts val="600"/>
              </a:spcBef>
              <a:spcAft>
                <a:spcPts val="0"/>
              </a:spcAft>
              <a:buNone/>
            </a:pPr>
            <a:r>
              <a:t/>
            </a:r>
            <a:endParaRPr sz="1800">
              <a:solidFill>
                <a:srgbClr val="FE6594"/>
              </a:solidFill>
            </a:endParaRPr>
          </a:p>
        </p:txBody>
      </p:sp>
      <p:sp>
        <p:nvSpPr>
          <p:cNvPr id="392" name="Google Shape;392;p17"/>
          <p:cNvSpPr/>
          <p:nvPr/>
        </p:nvSpPr>
        <p:spPr>
          <a:xfrm>
            <a:off x="2615792" y="-25517"/>
            <a:ext cx="1650040" cy="1671967"/>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93" name="Google Shape;393;p17"/>
          <p:cNvSpPr/>
          <p:nvPr/>
        </p:nvSpPr>
        <p:spPr>
          <a:xfrm rot="1473020">
            <a:off x="1180317" y="548827"/>
            <a:ext cx="964714" cy="939700"/>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94" name="Google Shape;394;p17"/>
          <p:cNvSpPr/>
          <p:nvPr/>
        </p:nvSpPr>
        <p:spPr>
          <a:xfrm>
            <a:off x="2296658" y="-185300"/>
            <a:ext cx="422363" cy="410429"/>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95" name="Google Shape;395;p17"/>
          <p:cNvSpPr/>
          <p:nvPr/>
        </p:nvSpPr>
        <p:spPr>
          <a:xfrm rot="2487004">
            <a:off x="4070451" y="2253159"/>
            <a:ext cx="300493" cy="2920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96" name="Google Shape;396;p1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97" name="Google Shape;397;p17"/>
          <p:cNvSpPr txBox="1"/>
          <p:nvPr/>
        </p:nvSpPr>
        <p:spPr>
          <a:xfrm>
            <a:off x="5128200" y="841950"/>
            <a:ext cx="2648400" cy="1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Slab Regular"/>
              <a:ea typeface="Roboto Slab Regular"/>
              <a:cs typeface="Roboto Slab Regular"/>
              <a:sym typeface="Roboto Slab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18"/>
          <p:cNvSpPr txBox="1"/>
          <p:nvPr>
            <p:ph idx="4294967295" type="ctrTitle"/>
          </p:nvPr>
        </p:nvSpPr>
        <p:spPr>
          <a:xfrm>
            <a:off x="353125" y="2054200"/>
            <a:ext cx="83523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200">
                <a:solidFill>
                  <a:srgbClr val="FFDB5C"/>
                </a:solidFill>
              </a:rPr>
              <a:t>5 Ws</a:t>
            </a:r>
            <a:endParaRPr sz="7200">
              <a:solidFill>
                <a:srgbClr val="FFDB5C"/>
              </a:solidFill>
            </a:endParaRPr>
          </a:p>
        </p:txBody>
      </p:sp>
      <p:sp>
        <p:nvSpPr>
          <p:cNvPr id="403" name="Google Shape;403;p18"/>
          <p:cNvSpPr txBox="1"/>
          <p:nvPr>
            <p:ph idx="4294967295" type="subTitle"/>
          </p:nvPr>
        </p:nvSpPr>
        <p:spPr>
          <a:xfrm>
            <a:off x="1214150" y="3400250"/>
            <a:ext cx="6868500" cy="1539900"/>
          </a:xfrm>
          <a:prstGeom prst="rect">
            <a:avLst/>
          </a:prstGeom>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rPr lang="en" sz="1200">
                <a:solidFill>
                  <a:srgbClr val="FE6594"/>
                </a:solidFill>
                <a:latin typeface="Roboto Slab"/>
                <a:ea typeface="Roboto Slab"/>
                <a:cs typeface="Roboto Slab"/>
                <a:sym typeface="Roboto Slab"/>
              </a:rPr>
              <a:t>Strong Readers ask questions when they read a text. Asking questions before, during, and after helps in understanding a text.</a:t>
            </a:r>
            <a:endParaRPr sz="1200">
              <a:solidFill>
                <a:srgbClr val="FE6594"/>
              </a:solidFill>
              <a:latin typeface="Roboto Slab"/>
              <a:ea typeface="Roboto Slab"/>
              <a:cs typeface="Roboto Slab"/>
              <a:sym typeface="Roboto Slab"/>
            </a:endParaRPr>
          </a:p>
          <a:p>
            <a:pPr indent="0" lvl="0" marL="0" rtl="0" algn="ctr">
              <a:spcBef>
                <a:spcPts val="600"/>
              </a:spcBef>
              <a:spcAft>
                <a:spcPts val="0"/>
              </a:spcAft>
              <a:buClr>
                <a:schemeClr val="dk1"/>
              </a:buClr>
              <a:buSzPts val="1100"/>
              <a:buFont typeface="Arial"/>
              <a:buNone/>
            </a:pPr>
            <a:r>
              <a:t/>
            </a:r>
            <a:endParaRPr sz="1200">
              <a:solidFill>
                <a:srgbClr val="434343"/>
              </a:solidFill>
              <a:latin typeface="Verdana"/>
              <a:ea typeface="Verdana"/>
              <a:cs typeface="Verdana"/>
              <a:sym typeface="Verdana"/>
            </a:endParaRPr>
          </a:p>
        </p:txBody>
      </p:sp>
      <p:sp>
        <p:nvSpPr>
          <p:cNvPr id="404" name="Google Shape;404;p18"/>
          <p:cNvSpPr/>
          <p:nvPr/>
        </p:nvSpPr>
        <p:spPr>
          <a:xfrm>
            <a:off x="2615792" y="-25517"/>
            <a:ext cx="1650040" cy="1671967"/>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05" name="Google Shape;405;p18"/>
          <p:cNvSpPr/>
          <p:nvPr/>
        </p:nvSpPr>
        <p:spPr>
          <a:xfrm rot="1473020">
            <a:off x="1180317" y="548827"/>
            <a:ext cx="964714" cy="939700"/>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06" name="Google Shape;406;p18"/>
          <p:cNvSpPr/>
          <p:nvPr/>
        </p:nvSpPr>
        <p:spPr>
          <a:xfrm>
            <a:off x="2296658" y="-185300"/>
            <a:ext cx="422363" cy="410429"/>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07" name="Google Shape;407;p18"/>
          <p:cNvSpPr/>
          <p:nvPr/>
        </p:nvSpPr>
        <p:spPr>
          <a:xfrm rot="2487004">
            <a:off x="4070451" y="2253159"/>
            <a:ext cx="300493" cy="2920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08" name="Google Shape;408;p1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09" name="Google Shape;409;p18"/>
          <p:cNvSpPr txBox="1"/>
          <p:nvPr/>
        </p:nvSpPr>
        <p:spPr>
          <a:xfrm>
            <a:off x="5128200" y="841950"/>
            <a:ext cx="2648400" cy="1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Slab Regular"/>
              <a:ea typeface="Roboto Slab Regular"/>
              <a:cs typeface="Roboto Slab Regular"/>
              <a:sym typeface="Roboto Slab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19"/>
          <p:cNvSpPr txBox="1"/>
          <p:nvPr>
            <p:ph idx="4294967295" type="ctrTitle"/>
          </p:nvPr>
        </p:nvSpPr>
        <p:spPr>
          <a:xfrm>
            <a:off x="353125" y="2054200"/>
            <a:ext cx="83523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7200">
                <a:solidFill>
                  <a:srgbClr val="FFDB5C"/>
                </a:solidFill>
              </a:rPr>
              <a:t>Author’s Purpose </a:t>
            </a:r>
            <a:endParaRPr sz="7200">
              <a:solidFill>
                <a:srgbClr val="FFDB5C"/>
              </a:solidFill>
            </a:endParaRPr>
          </a:p>
          <a:p>
            <a:pPr indent="0" lvl="0" marL="0" rtl="0" algn="ctr">
              <a:spcBef>
                <a:spcPts val="0"/>
              </a:spcBef>
              <a:spcAft>
                <a:spcPts val="0"/>
              </a:spcAft>
              <a:buNone/>
            </a:pPr>
            <a:r>
              <a:rPr b="1" lang="en" sz="7200" u="sng">
                <a:solidFill>
                  <a:srgbClr val="FFDB5C"/>
                </a:solidFill>
                <a:latin typeface="Impact"/>
                <a:ea typeface="Impact"/>
                <a:cs typeface="Impact"/>
                <a:sym typeface="Impact"/>
              </a:rPr>
              <a:t>PIE</a:t>
            </a:r>
            <a:r>
              <a:rPr lang="en" sz="7200">
                <a:solidFill>
                  <a:srgbClr val="FFDB5C"/>
                </a:solidFill>
              </a:rPr>
              <a:t> </a:t>
            </a:r>
            <a:endParaRPr sz="7200">
              <a:solidFill>
                <a:srgbClr val="FFDB5C"/>
              </a:solidFill>
            </a:endParaRPr>
          </a:p>
        </p:txBody>
      </p:sp>
      <p:sp>
        <p:nvSpPr>
          <p:cNvPr id="415" name="Google Shape;415;p19"/>
          <p:cNvSpPr txBox="1"/>
          <p:nvPr>
            <p:ph idx="4294967295" type="subTitle"/>
          </p:nvPr>
        </p:nvSpPr>
        <p:spPr>
          <a:xfrm>
            <a:off x="1214150" y="3621750"/>
            <a:ext cx="6868500" cy="1318500"/>
          </a:xfrm>
          <a:prstGeom prst="rect">
            <a:avLst/>
          </a:prstGeom>
        </p:spPr>
        <p:txBody>
          <a:bodyPr anchorCtr="0" anchor="t" bIns="0" lIns="0" spcFirstLastPara="1" rIns="0" wrap="square" tIns="0">
            <a:noAutofit/>
          </a:bodyPr>
          <a:lstStyle/>
          <a:p>
            <a:pPr indent="0" lvl="0" marL="0" rtl="0" algn="ctr">
              <a:spcBef>
                <a:spcPts val="600"/>
              </a:spcBef>
              <a:spcAft>
                <a:spcPts val="0"/>
              </a:spcAft>
              <a:buClr>
                <a:schemeClr val="dk1"/>
              </a:buClr>
              <a:buSzPts val="1100"/>
              <a:buFont typeface="Arial"/>
              <a:buNone/>
            </a:pPr>
            <a:r>
              <a:rPr b="1" lang="en" sz="1200">
                <a:solidFill>
                  <a:srgbClr val="FE6594"/>
                </a:solidFill>
                <a:latin typeface="Roboto Slab"/>
                <a:ea typeface="Roboto Slab"/>
                <a:cs typeface="Roboto Slab"/>
                <a:sym typeface="Roboto Slab"/>
              </a:rPr>
              <a:t>The MAIN reason for the story</a:t>
            </a:r>
            <a:endParaRPr b="1" sz="1200">
              <a:solidFill>
                <a:srgbClr val="FE6594"/>
              </a:solidFill>
              <a:latin typeface="Roboto Slab"/>
              <a:ea typeface="Roboto Slab"/>
              <a:cs typeface="Roboto Slab"/>
              <a:sym typeface="Roboto Slab"/>
            </a:endParaRPr>
          </a:p>
          <a:p>
            <a:pPr indent="0" lvl="0" marL="0" rtl="0" algn="ctr">
              <a:spcBef>
                <a:spcPts val="600"/>
              </a:spcBef>
              <a:spcAft>
                <a:spcPts val="0"/>
              </a:spcAft>
              <a:buClr>
                <a:schemeClr val="dk1"/>
              </a:buClr>
              <a:buSzPts val="1100"/>
              <a:buFont typeface="Arial"/>
              <a:buNone/>
            </a:pPr>
            <a:r>
              <a:rPr lang="en" sz="1200" u="sng">
                <a:solidFill>
                  <a:srgbClr val="FE6594"/>
                </a:solidFill>
                <a:latin typeface="Roboto Slab"/>
                <a:ea typeface="Roboto Slab"/>
                <a:cs typeface="Roboto Slab"/>
                <a:sym typeface="Roboto Slab"/>
              </a:rPr>
              <a:t>Persuade</a:t>
            </a:r>
            <a:r>
              <a:rPr lang="en" sz="1200">
                <a:solidFill>
                  <a:srgbClr val="FE6594"/>
                </a:solidFill>
                <a:latin typeface="Roboto Slab"/>
                <a:ea typeface="Roboto Slab"/>
                <a:cs typeface="Roboto Slab"/>
                <a:sym typeface="Roboto Slab"/>
              </a:rPr>
              <a:t> - the authors writes to get you to do something or believe what they say</a:t>
            </a:r>
            <a:endParaRPr sz="1200">
              <a:solidFill>
                <a:srgbClr val="FE6594"/>
              </a:solidFill>
              <a:latin typeface="Roboto Slab"/>
              <a:ea typeface="Roboto Slab"/>
              <a:cs typeface="Roboto Slab"/>
              <a:sym typeface="Roboto Slab"/>
            </a:endParaRPr>
          </a:p>
          <a:p>
            <a:pPr indent="0" lvl="0" marL="0" rtl="0" algn="ctr">
              <a:spcBef>
                <a:spcPts val="600"/>
              </a:spcBef>
              <a:spcAft>
                <a:spcPts val="0"/>
              </a:spcAft>
              <a:buClr>
                <a:schemeClr val="dk1"/>
              </a:buClr>
              <a:buSzPts val="1100"/>
              <a:buFont typeface="Arial"/>
              <a:buNone/>
            </a:pPr>
            <a:r>
              <a:rPr b="1" lang="en" sz="1200" u="sng">
                <a:solidFill>
                  <a:srgbClr val="FE6594"/>
                </a:solidFill>
                <a:latin typeface="Roboto Slab"/>
                <a:ea typeface="Roboto Slab"/>
                <a:cs typeface="Roboto Slab"/>
                <a:sym typeface="Roboto Slab"/>
              </a:rPr>
              <a:t>Inform</a:t>
            </a:r>
            <a:r>
              <a:rPr lang="en" sz="1200">
                <a:solidFill>
                  <a:srgbClr val="FE6594"/>
                </a:solidFill>
                <a:latin typeface="Roboto Slab"/>
                <a:ea typeface="Roboto Slab"/>
                <a:cs typeface="Roboto Slab"/>
                <a:sym typeface="Roboto Slab"/>
              </a:rPr>
              <a:t> - the author writes to give you information about a topic</a:t>
            </a:r>
            <a:endParaRPr sz="1200">
              <a:solidFill>
                <a:srgbClr val="FE6594"/>
              </a:solidFill>
              <a:latin typeface="Roboto Slab"/>
              <a:ea typeface="Roboto Slab"/>
              <a:cs typeface="Roboto Slab"/>
              <a:sym typeface="Roboto Slab"/>
            </a:endParaRPr>
          </a:p>
          <a:p>
            <a:pPr indent="0" lvl="0" marL="0" rtl="0" algn="ctr">
              <a:spcBef>
                <a:spcPts val="600"/>
              </a:spcBef>
              <a:spcAft>
                <a:spcPts val="0"/>
              </a:spcAft>
              <a:buClr>
                <a:schemeClr val="dk1"/>
              </a:buClr>
              <a:buSzPts val="1100"/>
              <a:buFont typeface="Arial"/>
              <a:buNone/>
            </a:pPr>
            <a:r>
              <a:rPr b="1" lang="en" sz="1200" u="sng">
                <a:solidFill>
                  <a:srgbClr val="FE6594"/>
                </a:solidFill>
                <a:latin typeface="Roboto Slab"/>
                <a:ea typeface="Roboto Slab"/>
                <a:cs typeface="Roboto Slab"/>
                <a:sym typeface="Roboto Slab"/>
              </a:rPr>
              <a:t>Entertain</a:t>
            </a:r>
            <a:r>
              <a:rPr lang="en" sz="1200">
                <a:solidFill>
                  <a:srgbClr val="FE6594"/>
                </a:solidFill>
                <a:latin typeface="Roboto Slab"/>
                <a:ea typeface="Roboto Slab"/>
                <a:cs typeface="Roboto Slab"/>
                <a:sym typeface="Roboto Slab"/>
              </a:rPr>
              <a:t> - the author writes to tell you a story that you will enjoy </a:t>
            </a:r>
            <a:endParaRPr sz="1200">
              <a:solidFill>
                <a:srgbClr val="FE6594"/>
              </a:solidFill>
              <a:latin typeface="Roboto Slab"/>
              <a:ea typeface="Roboto Slab"/>
              <a:cs typeface="Roboto Slab"/>
              <a:sym typeface="Roboto Slab"/>
            </a:endParaRPr>
          </a:p>
          <a:p>
            <a:pPr indent="0" lvl="0" marL="0" rtl="0" algn="ctr">
              <a:spcBef>
                <a:spcPts val="600"/>
              </a:spcBef>
              <a:spcAft>
                <a:spcPts val="0"/>
              </a:spcAft>
              <a:buClr>
                <a:schemeClr val="dk1"/>
              </a:buClr>
              <a:buSzPts val="1100"/>
              <a:buFont typeface="Arial"/>
              <a:buNone/>
            </a:pPr>
            <a:r>
              <a:t/>
            </a:r>
            <a:endParaRPr sz="1200">
              <a:solidFill>
                <a:srgbClr val="434343"/>
              </a:solidFill>
              <a:latin typeface="Verdana"/>
              <a:ea typeface="Verdana"/>
              <a:cs typeface="Verdana"/>
              <a:sym typeface="Verdana"/>
            </a:endParaRPr>
          </a:p>
        </p:txBody>
      </p:sp>
      <p:sp>
        <p:nvSpPr>
          <p:cNvPr id="416" name="Google Shape;416;p19"/>
          <p:cNvSpPr/>
          <p:nvPr/>
        </p:nvSpPr>
        <p:spPr>
          <a:xfrm>
            <a:off x="2615792" y="-25517"/>
            <a:ext cx="1650040" cy="1671967"/>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FF1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17" name="Google Shape;417;p19"/>
          <p:cNvSpPr/>
          <p:nvPr/>
        </p:nvSpPr>
        <p:spPr>
          <a:xfrm rot="1473020">
            <a:off x="1180317" y="548827"/>
            <a:ext cx="964714" cy="939700"/>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CC3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18" name="Google Shape;418;p19"/>
          <p:cNvSpPr/>
          <p:nvPr/>
        </p:nvSpPr>
        <p:spPr>
          <a:xfrm>
            <a:off x="2296658" y="-185300"/>
            <a:ext cx="422363" cy="410429"/>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19" name="Google Shape;419;p19"/>
          <p:cNvSpPr/>
          <p:nvPr/>
        </p:nvSpPr>
        <p:spPr>
          <a:xfrm rot="2487004">
            <a:off x="4070451" y="2253159"/>
            <a:ext cx="300493" cy="2920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DB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420" name="Google Shape;420;p1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21" name="Google Shape;421;p19"/>
          <p:cNvSpPr txBox="1"/>
          <p:nvPr/>
        </p:nvSpPr>
        <p:spPr>
          <a:xfrm>
            <a:off x="5128200" y="841950"/>
            <a:ext cx="2648400" cy="1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Slab Regular"/>
              <a:ea typeface="Roboto Slab Regular"/>
              <a:cs typeface="Roboto Slab Regular"/>
              <a:sym typeface="Roboto Slab Regular"/>
            </a:endParaRPr>
          </a:p>
        </p:txBody>
      </p:sp>
      <p:pic>
        <p:nvPicPr>
          <p:cNvPr id="422" name="Google Shape;422;p19"/>
          <p:cNvPicPr preferRelativeResize="0"/>
          <p:nvPr/>
        </p:nvPicPr>
        <p:blipFill>
          <a:blip r:embed="rId3">
            <a:alphaModFix/>
          </a:blip>
          <a:stretch>
            <a:fillRect/>
          </a:stretch>
        </p:blipFill>
        <p:spPr>
          <a:xfrm rot="-1335146">
            <a:off x="7327299" y="2221524"/>
            <a:ext cx="1584904" cy="153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2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28" name="Google Shape;428;p20"/>
          <p:cNvPicPr preferRelativeResize="0"/>
          <p:nvPr/>
        </p:nvPicPr>
        <p:blipFill>
          <a:blip r:embed="rId3">
            <a:alphaModFix/>
          </a:blip>
          <a:stretch>
            <a:fillRect/>
          </a:stretch>
        </p:blipFill>
        <p:spPr>
          <a:xfrm>
            <a:off x="1194424" y="150500"/>
            <a:ext cx="6471000" cy="4665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ortensi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