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Roboto Slab"/>
      <p:regular r:id="rId21"/>
      <p:bold r:id="rId22"/>
    </p:embeddedFont>
    <p:embeddedFont>
      <p:font typeface="Lora"/>
      <p:regular r:id="rId23"/>
      <p:bold r:id="rId24"/>
      <p:italic r:id="rId25"/>
      <p:boldItalic r:id="rId26"/>
    </p:embeddedFont>
    <p:embeddedFont>
      <p:font typeface="Pacifico"/>
      <p:regular r:id="rId27"/>
    </p:embeddedFont>
    <p:embeddedFont>
      <p:font typeface="Roboto Slab Regular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Lora-bold.fntdata"/><Relationship Id="rId23" Type="http://schemas.openxmlformats.org/officeDocument/2006/relationships/font" Target="fonts/Lor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ora-boldItalic.fntdata"/><Relationship Id="rId25" Type="http://schemas.openxmlformats.org/officeDocument/2006/relationships/font" Target="fonts/Lora-italic.fntdata"/><Relationship Id="rId28" Type="http://schemas.openxmlformats.org/officeDocument/2006/relationships/font" Target="fonts/RobotoSlabRegular-regular.fntdata"/><Relationship Id="rId27" Type="http://schemas.openxmlformats.org/officeDocument/2006/relationships/font" Target="fonts/Pacific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SlabRegular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ca8621275_0_3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7ca8621275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7ca8621275_0_3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7ca8621275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7ca8621275_0_3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7ca8621275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8304d8c25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8304d8c2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24e2b9840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624e2b984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ca862127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7ca86212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ca8621275_0_3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7ca8621275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FE659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32050" y="1991825"/>
            <a:ext cx="6480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7819049" y="4279674"/>
            <a:ext cx="237368" cy="234950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 rot="10800000">
            <a:off x="8209639" y="2765967"/>
            <a:ext cx="397991" cy="318909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932025" y="4174163"/>
            <a:ext cx="429171" cy="390819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2325191">
            <a:off x="4300414" y="3864280"/>
            <a:ext cx="215816" cy="318868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flipH="1" rot="10800000">
            <a:off x="7979525" y="2356054"/>
            <a:ext cx="860638" cy="354844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979966" y="3584453"/>
            <a:ext cx="733614" cy="7168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 rot="-1227644">
            <a:off x="4988560" y="4283914"/>
            <a:ext cx="213398" cy="167875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 rot="1302955">
            <a:off x="494865" y="2402127"/>
            <a:ext cx="731219" cy="544245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424315" y="4038224"/>
            <a:ext cx="460312" cy="354843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978090" y="3704975"/>
            <a:ext cx="424377" cy="908618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609731" y="3768371"/>
            <a:ext cx="378814" cy="5106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517483" y="4309108"/>
            <a:ext cx="148699" cy="117517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 rot="1302955">
            <a:off x="709863" y="3063411"/>
            <a:ext cx="213404" cy="167839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 rot="-3814210">
            <a:off x="918830" y="2734888"/>
            <a:ext cx="441133" cy="211020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 rot="1827790">
            <a:off x="1588718" y="535572"/>
            <a:ext cx="352422" cy="299688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 rot="1827807">
            <a:off x="3501985" y="452707"/>
            <a:ext cx="323660" cy="201391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 rot="1827790">
            <a:off x="1185425" y="1261974"/>
            <a:ext cx="208602" cy="462726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 rot="1827790">
            <a:off x="848951" y="1332927"/>
            <a:ext cx="148698" cy="115098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 rot="1827807">
            <a:off x="3855665" y="672377"/>
            <a:ext cx="285350" cy="383607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 rot="1827790">
            <a:off x="943946" y="779694"/>
            <a:ext cx="855835" cy="608923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 rot="1827807">
            <a:off x="3233619" y="682663"/>
            <a:ext cx="635356" cy="426753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 rot="1827790">
            <a:off x="1641304" y="1211644"/>
            <a:ext cx="177420" cy="177462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 rot="-1238213">
            <a:off x="5331439" y="1035509"/>
            <a:ext cx="405202" cy="23495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 rot="-1238203">
            <a:off x="7575209" y="1241479"/>
            <a:ext cx="632901" cy="419585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 rot="-1238203">
            <a:off x="6995489" y="1429804"/>
            <a:ext cx="381191" cy="179840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 rot="-1238203">
            <a:off x="6702849" y="675420"/>
            <a:ext cx="453144" cy="611348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 rot="-1238203">
            <a:off x="7075758" y="876308"/>
            <a:ext cx="769553" cy="350051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 rot="-1238213">
            <a:off x="5199525" y="1012194"/>
            <a:ext cx="167875" cy="14390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 rot="-1238203">
            <a:off x="6410985" y="1078470"/>
            <a:ext cx="287728" cy="407621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"/>
          <p:cNvSpPr/>
          <p:nvPr/>
        </p:nvSpPr>
        <p:spPr>
          <a:xfrm rot="-1238203">
            <a:off x="6420955" y="816647"/>
            <a:ext cx="213399" cy="16787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2564727" y="3768374"/>
            <a:ext cx="258866" cy="3489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lor background">
  <p:cSld name="BLANK_1">
    <p:bg>
      <p:bgPr>
        <a:solidFill>
          <a:srgbClr val="FE6594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11"/>
          <p:cNvSpPr/>
          <p:nvPr/>
        </p:nvSpPr>
        <p:spPr>
          <a:xfrm>
            <a:off x="8879183" y="4878827"/>
            <a:ext cx="156799" cy="155201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1"/>
          <p:cNvSpPr/>
          <p:nvPr/>
        </p:nvSpPr>
        <p:spPr>
          <a:xfrm>
            <a:off x="8714628" y="82976"/>
            <a:ext cx="267665" cy="15520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1"/>
          <p:cNvSpPr/>
          <p:nvPr/>
        </p:nvSpPr>
        <p:spPr>
          <a:xfrm>
            <a:off x="337680" y="4286565"/>
            <a:ext cx="483008" cy="359502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1"/>
          <p:cNvSpPr/>
          <p:nvPr/>
        </p:nvSpPr>
        <p:spPr>
          <a:xfrm>
            <a:off x="332748" y="202010"/>
            <a:ext cx="232802" cy="197967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1"/>
          <p:cNvSpPr/>
          <p:nvPr/>
        </p:nvSpPr>
        <p:spPr>
          <a:xfrm>
            <a:off x="681138" y="57901"/>
            <a:ext cx="213801" cy="133034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1"/>
          <p:cNvSpPr/>
          <p:nvPr/>
        </p:nvSpPr>
        <p:spPr>
          <a:xfrm>
            <a:off x="332916" y="4687223"/>
            <a:ext cx="304069" cy="234399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1"/>
          <p:cNvSpPr/>
          <p:nvPr/>
        </p:nvSpPr>
        <p:spPr>
          <a:xfrm>
            <a:off x="380252" y="767349"/>
            <a:ext cx="137798" cy="305666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1"/>
          <p:cNvSpPr/>
          <p:nvPr/>
        </p:nvSpPr>
        <p:spPr>
          <a:xfrm>
            <a:off x="8678042" y="4055315"/>
            <a:ext cx="262901" cy="210662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1"/>
          <p:cNvSpPr/>
          <p:nvPr/>
        </p:nvSpPr>
        <p:spPr>
          <a:xfrm>
            <a:off x="698737" y="4467080"/>
            <a:ext cx="280332" cy="600207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1"/>
          <p:cNvSpPr/>
          <p:nvPr/>
        </p:nvSpPr>
        <p:spPr>
          <a:xfrm>
            <a:off x="1107326" y="4517779"/>
            <a:ext cx="250233" cy="337334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1"/>
          <p:cNvSpPr/>
          <p:nvPr/>
        </p:nvSpPr>
        <p:spPr>
          <a:xfrm>
            <a:off x="8293219" y="4809127"/>
            <a:ext cx="283499" cy="258164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1"/>
          <p:cNvSpPr/>
          <p:nvPr/>
        </p:nvSpPr>
        <p:spPr>
          <a:xfrm>
            <a:off x="8049338" y="4737885"/>
            <a:ext cx="142562" cy="21063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8526030" y="4302363"/>
            <a:ext cx="568512" cy="234399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8324889" y="4419567"/>
            <a:ext cx="484605" cy="47350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8117441" y="4546244"/>
            <a:ext cx="140964" cy="110894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1"/>
          <p:cNvSpPr/>
          <p:nvPr/>
        </p:nvSpPr>
        <p:spPr>
          <a:xfrm>
            <a:off x="1055058" y="4866169"/>
            <a:ext cx="98226" cy="77628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1"/>
          <p:cNvSpPr/>
          <p:nvPr/>
        </p:nvSpPr>
        <p:spPr>
          <a:xfrm>
            <a:off x="156942" y="946322"/>
            <a:ext cx="98226" cy="76031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128635" y="4414840"/>
            <a:ext cx="140964" cy="110866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1"/>
          <p:cNvSpPr/>
          <p:nvPr/>
        </p:nvSpPr>
        <p:spPr>
          <a:xfrm>
            <a:off x="65297" y="4585854"/>
            <a:ext cx="291402" cy="139395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1"/>
          <p:cNvSpPr/>
          <p:nvPr/>
        </p:nvSpPr>
        <p:spPr>
          <a:xfrm>
            <a:off x="8649720" y="659413"/>
            <a:ext cx="418074" cy="277165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1"/>
          <p:cNvSpPr/>
          <p:nvPr/>
        </p:nvSpPr>
        <p:spPr>
          <a:xfrm>
            <a:off x="8280731" y="616645"/>
            <a:ext cx="251803" cy="118797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1"/>
          <p:cNvSpPr/>
          <p:nvPr/>
        </p:nvSpPr>
        <p:spPr>
          <a:xfrm>
            <a:off x="8223699" y="81379"/>
            <a:ext cx="299333" cy="403837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1"/>
          <p:cNvSpPr/>
          <p:nvPr/>
        </p:nvSpPr>
        <p:spPr>
          <a:xfrm>
            <a:off x="988357" y="62638"/>
            <a:ext cx="188494" cy="253400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1"/>
          <p:cNvSpPr/>
          <p:nvPr/>
        </p:nvSpPr>
        <p:spPr>
          <a:xfrm>
            <a:off x="8431174" y="334761"/>
            <a:ext cx="508342" cy="231232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1"/>
          <p:cNvSpPr/>
          <p:nvPr/>
        </p:nvSpPr>
        <p:spPr>
          <a:xfrm>
            <a:off x="76199" y="458559"/>
            <a:ext cx="565345" cy="402240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628870" y="216248"/>
            <a:ext cx="419699" cy="281901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1"/>
          <p:cNvSpPr/>
          <p:nvPr/>
        </p:nvSpPr>
        <p:spPr>
          <a:xfrm>
            <a:off x="8592688" y="748087"/>
            <a:ext cx="110894" cy="95059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1"/>
          <p:cNvSpPr/>
          <p:nvPr/>
        </p:nvSpPr>
        <p:spPr>
          <a:xfrm>
            <a:off x="576629" y="604238"/>
            <a:ext cx="117200" cy="117227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1"/>
          <p:cNvSpPr/>
          <p:nvPr/>
        </p:nvSpPr>
        <p:spPr>
          <a:xfrm>
            <a:off x="7976651" y="247657"/>
            <a:ext cx="190064" cy="26926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1"/>
          <p:cNvSpPr/>
          <p:nvPr/>
        </p:nvSpPr>
        <p:spPr>
          <a:xfrm>
            <a:off x="8073256" y="84546"/>
            <a:ext cx="140964" cy="110894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/>
          <p:nvPr>
            <p:ph type="ctrTitle"/>
          </p:nvPr>
        </p:nvSpPr>
        <p:spPr>
          <a:xfrm>
            <a:off x="1575125" y="1507150"/>
            <a:ext cx="5993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" name="Google Shape;44;p3"/>
          <p:cNvSpPr txBox="1"/>
          <p:nvPr>
            <p:ph idx="1" type="subTitle"/>
          </p:nvPr>
        </p:nvSpPr>
        <p:spPr>
          <a:xfrm>
            <a:off x="1575125" y="2763852"/>
            <a:ext cx="5993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B77C8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9pPr>
          </a:lstStyle>
          <a:p/>
        </p:txBody>
      </p:sp>
      <p:sp>
        <p:nvSpPr>
          <p:cNvPr id="45" name="Google Shape;45;p3"/>
          <p:cNvSpPr/>
          <p:nvPr/>
        </p:nvSpPr>
        <p:spPr>
          <a:xfrm>
            <a:off x="7819049" y="4279674"/>
            <a:ext cx="237369" cy="234951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 flipH="1" rot="10800000">
            <a:off x="8209639" y="2765967"/>
            <a:ext cx="397991" cy="318909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932025" y="4174163"/>
            <a:ext cx="429173" cy="390820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 rot="2325191">
            <a:off x="4300414" y="3864280"/>
            <a:ext cx="215816" cy="318868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 flipH="1" rot="10800000">
            <a:off x="7979525" y="2356054"/>
            <a:ext cx="860638" cy="354844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6979966" y="3584453"/>
            <a:ext cx="733617" cy="71681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 rot="-1227644">
            <a:off x="4988560" y="4283914"/>
            <a:ext cx="213398" cy="167875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 rot="1302955">
            <a:off x="494865" y="2402127"/>
            <a:ext cx="731219" cy="544245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424315" y="4038224"/>
            <a:ext cx="460313" cy="354844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1978090" y="3704975"/>
            <a:ext cx="424379" cy="908621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4609731" y="3768371"/>
            <a:ext cx="378814" cy="5106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2517483" y="4309108"/>
            <a:ext cx="148699" cy="117517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"/>
          <p:cNvSpPr/>
          <p:nvPr/>
        </p:nvSpPr>
        <p:spPr>
          <a:xfrm rot="1302955">
            <a:off x="709863" y="3063411"/>
            <a:ext cx="213404" cy="167839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"/>
          <p:cNvSpPr/>
          <p:nvPr/>
        </p:nvSpPr>
        <p:spPr>
          <a:xfrm rot="-3814210">
            <a:off x="918830" y="2734888"/>
            <a:ext cx="441133" cy="211020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"/>
          <p:cNvSpPr/>
          <p:nvPr/>
        </p:nvSpPr>
        <p:spPr>
          <a:xfrm rot="1827807">
            <a:off x="1588716" y="535573"/>
            <a:ext cx="352425" cy="299690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"/>
          <p:cNvSpPr/>
          <p:nvPr/>
        </p:nvSpPr>
        <p:spPr>
          <a:xfrm rot="1827807">
            <a:off x="3501985" y="452707"/>
            <a:ext cx="323660" cy="201391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"/>
          <p:cNvSpPr/>
          <p:nvPr/>
        </p:nvSpPr>
        <p:spPr>
          <a:xfrm rot="1827807">
            <a:off x="1185423" y="1261974"/>
            <a:ext cx="208603" cy="462729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"/>
          <p:cNvSpPr/>
          <p:nvPr/>
        </p:nvSpPr>
        <p:spPr>
          <a:xfrm rot="1827807">
            <a:off x="848950" y="1332927"/>
            <a:ext cx="148699" cy="115099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 rot="1827807">
            <a:off x="3855665" y="672377"/>
            <a:ext cx="285350" cy="383607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/>
          <p:nvPr/>
        </p:nvSpPr>
        <p:spPr>
          <a:xfrm rot="1827807">
            <a:off x="943942" y="779697"/>
            <a:ext cx="855841" cy="608927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/>
          <p:nvPr/>
        </p:nvSpPr>
        <p:spPr>
          <a:xfrm rot="1827807">
            <a:off x="3233619" y="682663"/>
            <a:ext cx="635356" cy="426753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"/>
          <p:cNvSpPr/>
          <p:nvPr/>
        </p:nvSpPr>
        <p:spPr>
          <a:xfrm rot="1827807">
            <a:off x="1641303" y="1211644"/>
            <a:ext cx="177421" cy="177463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"/>
          <p:cNvSpPr/>
          <p:nvPr/>
        </p:nvSpPr>
        <p:spPr>
          <a:xfrm rot="-1238213">
            <a:off x="7575209" y="1241478"/>
            <a:ext cx="632899" cy="419584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"/>
          <p:cNvSpPr/>
          <p:nvPr/>
        </p:nvSpPr>
        <p:spPr>
          <a:xfrm rot="-1238213">
            <a:off x="6995489" y="1429804"/>
            <a:ext cx="381190" cy="179840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"/>
          <p:cNvSpPr/>
          <p:nvPr/>
        </p:nvSpPr>
        <p:spPr>
          <a:xfrm rot="-1238213">
            <a:off x="6702849" y="675419"/>
            <a:ext cx="453143" cy="611347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"/>
          <p:cNvSpPr/>
          <p:nvPr/>
        </p:nvSpPr>
        <p:spPr>
          <a:xfrm rot="-1238213">
            <a:off x="7075758" y="876307"/>
            <a:ext cx="769551" cy="3500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"/>
          <p:cNvSpPr/>
          <p:nvPr/>
        </p:nvSpPr>
        <p:spPr>
          <a:xfrm rot="-1238213">
            <a:off x="6410986" y="1078469"/>
            <a:ext cx="287727" cy="407620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"/>
          <p:cNvSpPr/>
          <p:nvPr/>
        </p:nvSpPr>
        <p:spPr>
          <a:xfrm rot="-1238213">
            <a:off x="6420955" y="816647"/>
            <a:ext cx="213398" cy="167875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2564727" y="3768374"/>
            <a:ext cx="258866" cy="3489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"/>
          <p:cNvSpPr/>
          <p:nvPr/>
        </p:nvSpPr>
        <p:spPr>
          <a:xfrm rot="-1238213">
            <a:off x="5331439" y="1035509"/>
            <a:ext cx="405202" cy="23495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"/>
          <p:cNvSpPr/>
          <p:nvPr/>
        </p:nvSpPr>
        <p:spPr>
          <a:xfrm rot="-1238213">
            <a:off x="5199525" y="1012194"/>
            <a:ext cx="167875" cy="14390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solidFill>
          <a:srgbClr val="8FF1ED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>
            <p:ph idx="1" type="body"/>
          </p:nvPr>
        </p:nvSpPr>
        <p:spPr>
          <a:xfrm>
            <a:off x="2201675" y="2161800"/>
            <a:ext cx="4740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7B77C8"/>
              </a:buClr>
              <a:buSzPts val="2400"/>
              <a:buChar char="﹡"/>
              <a:defRPr>
                <a:solidFill>
                  <a:srgbClr val="7B77C8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○"/>
              <a:defRPr>
                <a:solidFill>
                  <a:srgbClr val="7B77C8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●"/>
              <a:defRPr>
                <a:solidFill>
                  <a:srgbClr val="7B77C8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rgbClr val="7B77C8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●"/>
              <a:defRPr>
                <a:solidFill>
                  <a:srgbClr val="7B77C8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○"/>
              <a:defRPr>
                <a:solidFill>
                  <a:srgbClr val="7B77C8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9pPr>
          </a:lstStyle>
          <a:p/>
        </p:txBody>
      </p:sp>
      <p:sp>
        <p:nvSpPr>
          <p:cNvPr id="78" name="Google Shape;78;p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rgbClr val="7B77C8"/>
                </a:solidFill>
              </a:defRPr>
            </a:lvl1pPr>
            <a:lvl2pPr lvl="1">
              <a:buNone/>
              <a:defRPr>
                <a:solidFill>
                  <a:srgbClr val="7B77C8"/>
                </a:solidFill>
              </a:defRPr>
            </a:lvl2pPr>
            <a:lvl3pPr lvl="2">
              <a:buNone/>
              <a:defRPr>
                <a:solidFill>
                  <a:srgbClr val="7B77C8"/>
                </a:solidFill>
              </a:defRPr>
            </a:lvl3pPr>
            <a:lvl4pPr lvl="3">
              <a:buNone/>
              <a:defRPr>
                <a:solidFill>
                  <a:srgbClr val="7B77C8"/>
                </a:solidFill>
              </a:defRPr>
            </a:lvl4pPr>
            <a:lvl5pPr lvl="4">
              <a:buNone/>
              <a:defRPr>
                <a:solidFill>
                  <a:srgbClr val="7B77C8"/>
                </a:solidFill>
              </a:defRPr>
            </a:lvl5pPr>
            <a:lvl6pPr lvl="5">
              <a:buNone/>
              <a:defRPr>
                <a:solidFill>
                  <a:srgbClr val="7B77C8"/>
                </a:solidFill>
              </a:defRPr>
            </a:lvl6pPr>
            <a:lvl7pPr lvl="6">
              <a:buNone/>
              <a:defRPr>
                <a:solidFill>
                  <a:srgbClr val="7B77C8"/>
                </a:solidFill>
              </a:defRPr>
            </a:lvl7pPr>
            <a:lvl8pPr lvl="7">
              <a:buNone/>
              <a:defRPr>
                <a:solidFill>
                  <a:srgbClr val="7B77C8"/>
                </a:solidFill>
              </a:defRPr>
            </a:lvl8pPr>
            <a:lvl9pPr lvl="8">
              <a:buNone/>
              <a:defRPr>
                <a:solidFill>
                  <a:srgbClr val="7B77C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7411466" y="4537569"/>
            <a:ext cx="191219" cy="195569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 flipH="1" rot="10800000">
            <a:off x="7513606" y="2721238"/>
            <a:ext cx="320612" cy="26545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6696926" y="4449742"/>
            <a:ext cx="345732" cy="325313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"/>
          <p:cNvSpPr/>
          <p:nvPr/>
        </p:nvSpPr>
        <p:spPr>
          <a:xfrm rot="2380540">
            <a:off x="4232665" y="4396136"/>
            <a:ext cx="176144" cy="262107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 flipH="1" rot="10800000">
            <a:off x="7328238" y="2380028"/>
            <a:ext cx="693311" cy="295366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6735544" y="3958867"/>
            <a:ext cx="590985" cy="59666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 rot="-1265014">
            <a:off x="4787792" y="4744045"/>
            <a:ext cx="172612" cy="139202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 rot="1342143">
            <a:off x="1297621" y="2419363"/>
            <a:ext cx="591778" cy="451068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1948248" y="4203161"/>
            <a:ext cx="370818" cy="295366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2394340" y="3925764"/>
            <a:ext cx="341870" cy="756321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4482980" y="4314635"/>
            <a:ext cx="305164" cy="425075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2828848" y="4428645"/>
            <a:ext cx="119789" cy="9781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"/>
          <p:cNvSpPr/>
          <p:nvPr/>
        </p:nvSpPr>
        <p:spPr>
          <a:xfrm rot="1342143">
            <a:off x="1471775" y="2969131"/>
            <a:ext cx="172709" cy="139104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"/>
          <p:cNvSpPr/>
          <p:nvPr/>
        </p:nvSpPr>
        <p:spPr>
          <a:xfrm rot="-3858601">
            <a:off x="1635743" y="2697635"/>
            <a:ext cx="364876" cy="171119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 rot="3360721">
            <a:off x="2243738" y="540277"/>
            <a:ext cx="286353" cy="247417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"/>
          <p:cNvSpPr/>
          <p:nvPr/>
        </p:nvSpPr>
        <p:spPr>
          <a:xfrm rot="8704698">
            <a:off x="7218899" y="4030141"/>
            <a:ext cx="262979" cy="1662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"/>
          <p:cNvSpPr/>
          <p:nvPr/>
        </p:nvSpPr>
        <p:spPr>
          <a:xfrm rot="3360721">
            <a:off x="1673204" y="923771"/>
            <a:ext cx="169495" cy="38201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"/>
          <p:cNvSpPr/>
          <p:nvPr/>
        </p:nvSpPr>
        <p:spPr>
          <a:xfrm rot="3360721">
            <a:off x="1465224" y="866047"/>
            <a:ext cx="120821" cy="95023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"/>
          <p:cNvSpPr/>
          <p:nvPr/>
        </p:nvSpPr>
        <p:spPr>
          <a:xfrm rot="3360721">
            <a:off x="1612800" y="581705"/>
            <a:ext cx="695389" cy="502715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4235661" y="408065"/>
            <a:ext cx="679518" cy="413378"/>
            <a:chOff x="4057027" y="451024"/>
            <a:chExt cx="788852" cy="479891"/>
          </a:xfrm>
        </p:grpSpPr>
        <p:sp>
          <p:nvSpPr>
            <p:cNvPr id="99" name="Google Shape;99;p4"/>
            <p:cNvSpPr/>
            <p:nvPr/>
          </p:nvSpPr>
          <p:spPr>
            <a:xfrm rot="1877252">
              <a:off x="4498961" y="503709"/>
              <a:ext cx="274218" cy="374537"/>
            </a:xfrm>
            <a:custGeom>
              <a:rect b="b" l="l" r="r" t="t"/>
              <a:pathLst>
                <a:path extrusionOk="0" h="9202" w="6845">
                  <a:moveTo>
                    <a:pt x="2129" y="1"/>
                  </a:moveTo>
                  <a:lnTo>
                    <a:pt x="1726" y="58"/>
                  </a:lnTo>
                  <a:lnTo>
                    <a:pt x="1323" y="173"/>
                  </a:lnTo>
                  <a:lnTo>
                    <a:pt x="978" y="346"/>
                  </a:lnTo>
                  <a:lnTo>
                    <a:pt x="633" y="633"/>
                  </a:lnTo>
                  <a:lnTo>
                    <a:pt x="346" y="978"/>
                  </a:lnTo>
                  <a:lnTo>
                    <a:pt x="173" y="1323"/>
                  </a:lnTo>
                  <a:lnTo>
                    <a:pt x="1" y="1726"/>
                  </a:lnTo>
                  <a:lnTo>
                    <a:pt x="1" y="2128"/>
                  </a:lnTo>
                  <a:lnTo>
                    <a:pt x="1" y="2473"/>
                  </a:lnTo>
                  <a:lnTo>
                    <a:pt x="116" y="2876"/>
                  </a:lnTo>
                  <a:lnTo>
                    <a:pt x="231" y="3278"/>
                  </a:lnTo>
                  <a:lnTo>
                    <a:pt x="461" y="3623"/>
                  </a:lnTo>
                  <a:lnTo>
                    <a:pt x="921" y="4256"/>
                  </a:lnTo>
                  <a:lnTo>
                    <a:pt x="1438" y="4831"/>
                  </a:lnTo>
                  <a:lnTo>
                    <a:pt x="2071" y="5291"/>
                  </a:lnTo>
                  <a:lnTo>
                    <a:pt x="2704" y="5751"/>
                  </a:lnTo>
                  <a:lnTo>
                    <a:pt x="4429" y="6844"/>
                  </a:lnTo>
                  <a:lnTo>
                    <a:pt x="5234" y="7476"/>
                  </a:lnTo>
                  <a:lnTo>
                    <a:pt x="5636" y="7821"/>
                  </a:lnTo>
                  <a:lnTo>
                    <a:pt x="5981" y="8166"/>
                  </a:lnTo>
                  <a:lnTo>
                    <a:pt x="6326" y="8684"/>
                  </a:lnTo>
                  <a:lnTo>
                    <a:pt x="6557" y="9202"/>
                  </a:lnTo>
                  <a:lnTo>
                    <a:pt x="6614" y="9202"/>
                  </a:lnTo>
                  <a:lnTo>
                    <a:pt x="6672" y="8972"/>
                  </a:lnTo>
                  <a:lnTo>
                    <a:pt x="6787" y="8569"/>
                  </a:lnTo>
                  <a:lnTo>
                    <a:pt x="6787" y="7936"/>
                  </a:lnTo>
                  <a:lnTo>
                    <a:pt x="6844" y="7304"/>
                  </a:lnTo>
                  <a:lnTo>
                    <a:pt x="6787" y="6729"/>
                  </a:lnTo>
                  <a:lnTo>
                    <a:pt x="6729" y="6096"/>
                  </a:lnTo>
                  <a:lnTo>
                    <a:pt x="6614" y="5464"/>
                  </a:lnTo>
                  <a:lnTo>
                    <a:pt x="6442" y="4831"/>
                  </a:lnTo>
                  <a:lnTo>
                    <a:pt x="6039" y="3681"/>
                  </a:lnTo>
                  <a:lnTo>
                    <a:pt x="5636" y="2761"/>
                  </a:lnTo>
                  <a:lnTo>
                    <a:pt x="5406" y="2358"/>
                  </a:lnTo>
                  <a:lnTo>
                    <a:pt x="5119" y="1956"/>
                  </a:lnTo>
                  <a:lnTo>
                    <a:pt x="4831" y="1553"/>
                  </a:lnTo>
                  <a:lnTo>
                    <a:pt x="4486" y="1208"/>
                  </a:lnTo>
                  <a:lnTo>
                    <a:pt x="4084" y="863"/>
                  </a:lnTo>
                  <a:lnTo>
                    <a:pt x="3681" y="576"/>
                  </a:lnTo>
                  <a:lnTo>
                    <a:pt x="3336" y="346"/>
                  </a:lnTo>
                  <a:lnTo>
                    <a:pt x="2934" y="173"/>
                  </a:lnTo>
                  <a:lnTo>
                    <a:pt x="2531" y="58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rgbClr val="7B77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rot="1877511">
              <a:off x="4098464" y="543776"/>
              <a:ext cx="431351" cy="294387"/>
            </a:xfrm>
            <a:custGeom>
              <a:rect b="b" l="l" r="r" t="t"/>
              <a:pathLst>
                <a:path extrusionOk="0" h="10237" w="15241">
                  <a:moveTo>
                    <a:pt x="3796" y="1"/>
                  </a:moveTo>
                  <a:lnTo>
                    <a:pt x="3106" y="58"/>
                  </a:lnTo>
                  <a:lnTo>
                    <a:pt x="2474" y="231"/>
                  </a:lnTo>
                  <a:lnTo>
                    <a:pt x="1841" y="461"/>
                  </a:lnTo>
                  <a:lnTo>
                    <a:pt x="1323" y="806"/>
                  </a:lnTo>
                  <a:lnTo>
                    <a:pt x="863" y="1266"/>
                  </a:lnTo>
                  <a:lnTo>
                    <a:pt x="633" y="1553"/>
                  </a:lnTo>
                  <a:lnTo>
                    <a:pt x="461" y="1841"/>
                  </a:lnTo>
                  <a:lnTo>
                    <a:pt x="288" y="2128"/>
                  </a:lnTo>
                  <a:lnTo>
                    <a:pt x="173" y="2473"/>
                  </a:lnTo>
                  <a:lnTo>
                    <a:pt x="58" y="3221"/>
                  </a:lnTo>
                  <a:lnTo>
                    <a:pt x="1" y="3854"/>
                  </a:lnTo>
                  <a:lnTo>
                    <a:pt x="116" y="4486"/>
                  </a:lnTo>
                  <a:lnTo>
                    <a:pt x="346" y="5061"/>
                  </a:lnTo>
                  <a:lnTo>
                    <a:pt x="691" y="5579"/>
                  </a:lnTo>
                  <a:lnTo>
                    <a:pt x="1093" y="6096"/>
                  </a:lnTo>
                  <a:lnTo>
                    <a:pt x="1611" y="6499"/>
                  </a:lnTo>
                  <a:lnTo>
                    <a:pt x="2186" y="6901"/>
                  </a:lnTo>
                  <a:lnTo>
                    <a:pt x="2761" y="7189"/>
                  </a:lnTo>
                  <a:lnTo>
                    <a:pt x="3336" y="7419"/>
                  </a:lnTo>
                  <a:lnTo>
                    <a:pt x="3911" y="7649"/>
                  </a:lnTo>
                  <a:lnTo>
                    <a:pt x="4486" y="7822"/>
                  </a:lnTo>
                  <a:lnTo>
                    <a:pt x="5751" y="8109"/>
                  </a:lnTo>
                  <a:lnTo>
                    <a:pt x="7017" y="8224"/>
                  </a:lnTo>
                  <a:lnTo>
                    <a:pt x="8627" y="8339"/>
                  </a:lnTo>
                  <a:lnTo>
                    <a:pt x="10294" y="8512"/>
                  </a:lnTo>
                  <a:lnTo>
                    <a:pt x="11157" y="8627"/>
                  </a:lnTo>
                  <a:lnTo>
                    <a:pt x="11962" y="8742"/>
                  </a:lnTo>
                  <a:lnTo>
                    <a:pt x="12767" y="8972"/>
                  </a:lnTo>
                  <a:lnTo>
                    <a:pt x="13515" y="9259"/>
                  </a:lnTo>
                  <a:lnTo>
                    <a:pt x="14377" y="9662"/>
                  </a:lnTo>
                  <a:lnTo>
                    <a:pt x="14780" y="9892"/>
                  </a:lnTo>
                  <a:lnTo>
                    <a:pt x="15183" y="10179"/>
                  </a:lnTo>
                  <a:lnTo>
                    <a:pt x="15240" y="10237"/>
                  </a:lnTo>
                  <a:lnTo>
                    <a:pt x="15240" y="10122"/>
                  </a:lnTo>
                  <a:lnTo>
                    <a:pt x="15183" y="9834"/>
                  </a:lnTo>
                  <a:lnTo>
                    <a:pt x="14952" y="9144"/>
                  </a:lnTo>
                  <a:lnTo>
                    <a:pt x="14550" y="8224"/>
                  </a:lnTo>
                  <a:lnTo>
                    <a:pt x="14090" y="7361"/>
                  </a:lnTo>
                  <a:lnTo>
                    <a:pt x="13572" y="6499"/>
                  </a:lnTo>
                  <a:lnTo>
                    <a:pt x="12997" y="5636"/>
                  </a:lnTo>
                  <a:lnTo>
                    <a:pt x="12365" y="4831"/>
                  </a:lnTo>
                  <a:lnTo>
                    <a:pt x="11675" y="4084"/>
                  </a:lnTo>
                  <a:lnTo>
                    <a:pt x="10985" y="3394"/>
                  </a:lnTo>
                  <a:lnTo>
                    <a:pt x="10237" y="2703"/>
                  </a:lnTo>
                  <a:lnTo>
                    <a:pt x="9604" y="2186"/>
                  </a:lnTo>
                  <a:lnTo>
                    <a:pt x="8972" y="1726"/>
                  </a:lnTo>
                  <a:lnTo>
                    <a:pt x="8282" y="1323"/>
                  </a:lnTo>
                  <a:lnTo>
                    <a:pt x="7592" y="921"/>
                  </a:lnTo>
                  <a:lnTo>
                    <a:pt x="6844" y="576"/>
                  </a:lnTo>
                  <a:lnTo>
                    <a:pt x="6096" y="346"/>
                  </a:lnTo>
                  <a:lnTo>
                    <a:pt x="5291" y="173"/>
                  </a:lnTo>
                  <a:lnTo>
                    <a:pt x="4486" y="1"/>
                  </a:lnTo>
                  <a:close/>
                </a:path>
              </a:pathLst>
            </a:custGeom>
            <a:solidFill>
              <a:srgbClr val="7B77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4"/>
          <p:cNvSpPr/>
          <p:nvPr/>
        </p:nvSpPr>
        <p:spPr>
          <a:xfrm rot="3360721">
            <a:off x="2075212" y="1043947"/>
            <a:ext cx="144159" cy="146509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"/>
          <p:cNvSpPr/>
          <p:nvPr/>
        </p:nvSpPr>
        <p:spPr>
          <a:xfrm rot="-1994755">
            <a:off x="7343189" y="2110169"/>
            <a:ext cx="327777" cy="194810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"/>
          <p:cNvSpPr/>
          <p:nvPr/>
        </p:nvSpPr>
        <p:spPr>
          <a:xfrm rot="-1275809">
            <a:off x="7632394" y="1006289"/>
            <a:ext cx="511987" cy="347890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"/>
          <p:cNvSpPr/>
          <p:nvPr/>
        </p:nvSpPr>
        <p:spPr>
          <a:xfrm rot="-1275809">
            <a:off x="7165828" y="1162657"/>
            <a:ext cx="308366" cy="14911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"/>
          <p:cNvSpPr/>
          <p:nvPr/>
        </p:nvSpPr>
        <p:spPr>
          <a:xfrm rot="-1275809">
            <a:off x="6929968" y="535417"/>
            <a:ext cx="366572" cy="506886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"/>
          <p:cNvSpPr/>
          <p:nvPr/>
        </p:nvSpPr>
        <p:spPr>
          <a:xfrm rot="-1275809">
            <a:off x="7229831" y="702206"/>
            <a:ext cx="622532" cy="290237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"/>
          <p:cNvSpPr/>
          <p:nvPr/>
        </p:nvSpPr>
        <p:spPr>
          <a:xfrm rot="-1275809">
            <a:off x="1721366" y="4467501"/>
            <a:ext cx="135804" cy="119316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"/>
          <p:cNvSpPr/>
          <p:nvPr/>
        </p:nvSpPr>
        <p:spPr>
          <a:xfrm rot="-1275809">
            <a:off x="6695139" y="870581"/>
            <a:ext cx="232758" cy="337970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"/>
          <p:cNvSpPr/>
          <p:nvPr/>
        </p:nvSpPr>
        <p:spPr>
          <a:xfrm rot="-1275809">
            <a:off x="6703297" y="652245"/>
            <a:ext cx="172630" cy="139191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866905" y="3978538"/>
            <a:ext cx="208524" cy="290478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﹡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4" name="Google Shape;114;p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5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7" name="Google Shape;147;p6"/>
          <p:cNvSpPr txBox="1"/>
          <p:nvPr>
            <p:ph idx="1" type="body"/>
          </p:nvPr>
        </p:nvSpPr>
        <p:spPr>
          <a:xfrm>
            <a:off x="1507037" y="1200150"/>
            <a:ext cx="29754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48" name="Google Shape;148;p6"/>
          <p:cNvSpPr txBox="1"/>
          <p:nvPr>
            <p:ph idx="2" type="body"/>
          </p:nvPr>
        </p:nvSpPr>
        <p:spPr>
          <a:xfrm>
            <a:off x="4661585" y="1200150"/>
            <a:ext cx="29754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49" name="Google Shape;149;p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2" name="Google Shape;182;p7"/>
          <p:cNvSpPr txBox="1"/>
          <p:nvPr>
            <p:ph idx="1" type="body"/>
          </p:nvPr>
        </p:nvSpPr>
        <p:spPr>
          <a:xfrm>
            <a:off x="1507076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3" name="Google Shape;183;p7"/>
          <p:cNvSpPr txBox="1"/>
          <p:nvPr>
            <p:ph idx="2" type="body"/>
          </p:nvPr>
        </p:nvSpPr>
        <p:spPr>
          <a:xfrm>
            <a:off x="3562363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4" name="Google Shape;184;p7"/>
          <p:cNvSpPr txBox="1"/>
          <p:nvPr>
            <p:ph idx="3" type="body"/>
          </p:nvPr>
        </p:nvSpPr>
        <p:spPr>
          <a:xfrm>
            <a:off x="5617649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5" name="Google Shape;185;p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7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7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7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7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7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8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8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8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8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8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8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8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8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8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8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8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8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8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8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8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8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8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8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8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8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7B77C8"/>
              </a:buClr>
              <a:buSzPts val="1800"/>
              <a:buNone/>
              <a:defRPr sz="1800">
                <a:solidFill>
                  <a:srgbClr val="7B77C8"/>
                </a:solidFill>
              </a:defRPr>
            </a:lvl1pPr>
          </a:lstStyle>
          <a:p/>
        </p:txBody>
      </p:sp>
      <p:sp>
        <p:nvSpPr>
          <p:cNvPr id="251" name="Google Shape;251;p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9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9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9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9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9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9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9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9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9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9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9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9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9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9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9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9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9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9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9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9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9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9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9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9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9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9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9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9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10"/>
          <p:cNvSpPr/>
          <p:nvPr/>
        </p:nvSpPr>
        <p:spPr>
          <a:xfrm>
            <a:off x="8879183" y="4878827"/>
            <a:ext cx="156799" cy="155201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0"/>
          <p:cNvSpPr/>
          <p:nvPr/>
        </p:nvSpPr>
        <p:spPr>
          <a:xfrm>
            <a:off x="8714628" y="82976"/>
            <a:ext cx="267665" cy="15520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0"/>
          <p:cNvSpPr/>
          <p:nvPr/>
        </p:nvSpPr>
        <p:spPr>
          <a:xfrm>
            <a:off x="337680" y="4286565"/>
            <a:ext cx="483008" cy="359502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0"/>
          <p:cNvSpPr/>
          <p:nvPr/>
        </p:nvSpPr>
        <p:spPr>
          <a:xfrm>
            <a:off x="332748" y="202010"/>
            <a:ext cx="232802" cy="197967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0"/>
          <p:cNvSpPr/>
          <p:nvPr/>
        </p:nvSpPr>
        <p:spPr>
          <a:xfrm>
            <a:off x="681138" y="57901"/>
            <a:ext cx="213801" cy="133034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0"/>
          <p:cNvSpPr/>
          <p:nvPr/>
        </p:nvSpPr>
        <p:spPr>
          <a:xfrm>
            <a:off x="332916" y="4687223"/>
            <a:ext cx="304069" cy="234399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0"/>
          <p:cNvSpPr/>
          <p:nvPr/>
        </p:nvSpPr>
        <p:spPr>
          <a:xfrm>
            <a:off x="380252" y="767349"/>
            <a:ext cx="137798" cy="305666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0"/>
          <p:cNvSpPr/>
          <p:nvPr/>
        </p:nvSpPr>
        <p:spPr>
          <a:xfrm>
            <a:off x="8678042" y="4055315"/>
            <a:ext cx="262901" cy="210662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0"/>
          <p:cNvSpPr/>
          <p:nvPr/>
        </p:nvSpPr>
        <p:spPr>
          <a:xfrm>
            <a:off x="698737" y="4467080"/>
            <a:ext cx="280332" cy="600207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0"/>
          <p:cNvSpPr/>
          <p:nvPr/>
        </p:nvSpPr>
        <p:spPr>
          <a:xfrm>
            <a:off x="1107326" y="4517779"/>
            <a:ext cx="250233" cy="337334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0"/>
          <p:cNvSpPr/>
          <p:nvPr/>
        </p:nvSpPr>
        <p:spPr>
          <a:xfrm>
            <a:off x="8293219" y="4809127"/>
            <a:ext cx="283499" cy="258164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0"/>
          <p:cNvSpPr/>
          <p:nvPr/>
        </p:nvSpPr>
        <p:spPr>
          <a:xfrm>
            <a:off x="8049338" y="4737885"/>
            <a:ext cx="142562" cy="21063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0"/>
          <p:cNvSpPr/>
          <p:nvPr/>
        </p:nvSpPr>
        <p:spPr>
          <a:xfrm>
            <a:off x="8526030" y="4302363"/>
            <a:ext cx="568512" cy="234399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0"/>
          <p:cNvSpPr/>
          <p:nvPr/>
        </p:nvSpPr>
        <p:spPr>
          <a:xfrm>
            <a:off x="8324889" y="4419567"/>
            <a:ext cx="484605" cy="47350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8117441" y="4546244"/>
            <a:ext cx="140964" cy="110894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0"/>
          <p:cNvSpPr/>
          <p:nvPr/>
        </p:nvSpPr>
        <p:spPr>
          <a:xfrm>
            <a:off x="1055058" y="4866169"/>
            <a:ext cx="98226" cy="77628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0"/>
          <p:cNvSpPr/>
          <p:nvPr/>
        </p:nvSpPr>
        <p:spPr>
          <a:xfrm>
            <a:off x="156942" y="946322"/>
            <a:ext cx="98226" cy="76031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0"/>
          <p:cNvSpPr/>
          <p:nvPr/>
        </p:nvSpPr>
        <p:spPr>
          <a:xfrm>
            <a:off x="128635" y="4414840"/>
            <a:ext cx="140964" cy="110866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0"/>
          <p:cNvSpPr/>
          <p:nvPr/>
        </p:nvSpPr>
        <p:spPr>
          <a:xfrm>
            <a:off x="65297" y="4585854"/>
            <a:ext cx="291402" cy="139395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0"/>
          <p:cNvSpPr/>
          <p:nvPr/>
        </p:nvSpPr>
        <p:spPr>
          <a:xfrm>
            <a:off x="8649720" y="659413"/>
            <a:ext cx="418074" cy="277165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0"/>
          <p:cNvSpPr/>
          <p:nvPr/>
        </p:nvSpPr>
        <p:spPr>
          <a:xfrm>
            <a:off x="8280731" y="616645"/>
            <a:ext cx="251803" cy="118797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0"/>
          <p:cNvSpPr/>
          <p:nvPr/>
        </p:nvSpPr>
        <p:spPr>
          <a:xfrm>
            <a:off x="8223699" y="81379"/>
            <a:ext cx="299333" cy="403837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0"/>
          <p:cNvSpPr/>
          <p:nvPr/>
        </p:nvSpPr>
        <p:spPr>
          <a:xfrm>
            <a:off x="988357" y="62638"/>
            <a:ext cx="188494" cy="253400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0"/>
          <p:cNvSpPr/>
          <p:nvPr/>
        </p:nvSpPr>
        <p:spPr>
          <a:xfrm>
            <a:off x="8431174" y="334761"/>
            <a:ext cx="508342" cy="231232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0"/>
          <p:cNvSpPr/>
          <p:nvPr/>
        </p:nvSpPr>
        <p:spPr>
          <a:xfrm>
            <a:off x="76199" y="458559"/>
            <a:ext cx="565345" cy="402240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0"/>
          <p:cNvSpPr/>
          <p:nvPr/>
        </p:nvSpPr>
        <p:spPr>
          <a:xfrm>
            <a:off x="628870" y="216248"/>
            <a:ext cx="419699" cy="281901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0"/>
          <p:cNvSpPr/>
          <p:nvPr/>
        </p:nvSpPr>
        <p:spPr>
          <a:xfrm>
            <a:off x="8592688" y="748087"/>
            <a:ext cx="110894" cy="95059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0"/>
          <p:cNvSpPr/>
          <p:nvPr/>
        </p:nvSpPr>
        <p:spPr>
          <a:xfrm>
            <a:off x="576629" y="604238"/>
            <a:ext cx="117200" cy="117227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0"/>
          <p:cNvSpPr/>
          <p:nvPr/>
        </p:nvSpPr>
        <p:spPr>
          <a:xfrm>
            <a:off x="7976651" y="247657"/>
            <a:ext cx="190064" cy="26926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0"/>
          <p:cNvSpPr/>
          <p:nvPr/>
        </p:nvSpPr>
        <p:spPr>
          <a:xfrm>
            <a:off x="8073256" y="84546"/>
            <a:ext cx="140964" cy="110894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Regular"/>
              <a:buChar char="﹡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2400"/>
              <a:buFont typeface="Roboto Slab Regular"/>
              <a:buChar char="○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FEB794"/>
              </a:buClr>
              <a:buSzPts val="2400"/>
              <a:buFont typeface="Roboto Slab Regular"/>
              <a:buChar char="■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FFDB5C"/>
              </a:buClr>
              <a:buSzPts val="2400"/>
              <a:buFont typeface="Roboto Slab Regular"/>
              <a:buChar char="●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Font typeface="Roboto Slab Regular"/>
              <a:buChar char="○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4CC3F8"/>
              </a:buClr>
              <a:buSzPts val="2400"/>
              <a:buFont typeface="Roboto Slab Regular"/>
              <a:buChar char="■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Regular"/>
              <a:buChar char="●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Regular"/>
              <a:buChar char="○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Regular"/>
              <a:buChar char="■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sites.google.com/heartlandcharterschool.org/readingcomprehension-mrswest/week-2/lesson-3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kelly.west@inspireschools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OFKVoCuwl2s" TargetMode="External"/><Relationship Id="rId4" Type="http://schemas.openxmlformats.org/officeDocument/2006/relationships/hyperlink" Target="https://safeshare.tv/my/safeviews/ss5d6ed638ecf07/pla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_MJI_4wBxGQ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2"/>
          <p:cNvSpPr txBox="1"/>
          <p:nvPr>
            <p:ph type="ctrTitle"/>
          </p:nvPr>
        </p:nvSpPr>
        <p:spPr>
          <a:xfrm>
            <a:off x="1423900" y="1348900"/>
            <a:ext cx="6480000" cy="169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Comprehension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3</a:t>
            </a:r>
            <a:endParaRPr/>
          </a:p>
        </p:txBody>
      </p:sp>
      <p:sp>
        <p:nvSpPr>
          <p:cNvPr id="351" name="Google Shape;351;p12"/>
          <p:cNvSpPr txBox="1"/>
          <p:nvPr/>
        </p:nvSpPr>
        <p:spPr>
          <a:xfrm>
            <a:off x="3995425" y="3291225"/>
            <a:ext cx="25410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Mrs.West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1" name="Google Shape;431;p21"/>
          <p:cNvSpPr txBox="1"/>
          <p:nvPr/>
        </p:nvSpPr>
        <p:spPr>
          <a:xfrm>
            <a:off x="2020650" y="566400"/>
            <a:ext cx="55722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pic>
        <p:nvPicPr>
          <p:cNvPr id="432" name="Google Shape;432;p21"/>
          <p:cNvPicPr preferRelativeResize="0"/>
          <p:nvPr/>
        </p:nvPicPr>
        <p:blipFill rotWithShape="1">
          <a:blip r:embed="rId3">
            <a:alphaModFix/>
          </a:blip>
          <a:srcRect b="19696" l="16947" r="32249" t="26782"/>
          <a:stretch/>
        </p:blipFill>
        <p:spPr>
          <a:xfrm>
            <a:off x="375032" y="-39400"/>
            <a:ext cx="86795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21"/>
          <p:cNvSpPr/>
          <p:nvPr/>
        </p:nvSpPr>
        <p:spPr>
          <a:xfrm>
            <a:off x="657150" y="4922175"/>
            <a:ext cx="8210700" cy="83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1"/>
          <p:cNvSpPr/>
          <p:nvPr/>
        </p:nvSpPr>
        <p:spPr>
          <a:xfrm>
            <a:off x="672125" y="4892775"/>
            <a:ext cx="8574900" cy="11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0" name="Google Shape;440;p22"/>
          <p:cNvPicPr preferRelativeResize="0"/>
          <p:nvPr/>
        </p:nvPicPr>
        <p:blipFill rotWithShape="1">
          <a:blip r:embed="rId3">
            <a:alphaModFix/>
          </a:blip>
          <a:srcRect b="13198" l="15700" r="30254" t="34111"/>
          <a:stretch/>
        </p:blipFill>
        <p:spPr>
          <a:xfrm>
            <a:off x="321475" y="204450"/>
            <a:ext cx="8587800" cy="4709424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22"/>
          <p:cNvSpPr txBox="1"/>
          <p:nvPr/>
        </p:nvSpPr>
        <p:spPr>
          <a:xfrm>
            <a:off x="841925" y="2186175"/>
            <a:ext cx="75207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I think Gina has special needs because the story said, “                              “.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442" name="Google Shape;442;p22"/>
          <p:cNvSpPr txBox="1"/>
          <p:nvPr/>
        </p:nvSpPr>
        <p:spPr>
          <a:xfrm>
            <a:off x="912675" y="3353525"/>
            <a:ext cx="6268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I think Gina enjoyed the trip because _________ . 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48" name="Google Shape;448;p2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9" name="Google Shape;449;p23"/>
          <p:cNvPicPr preferRelativeResize="0"/>
          <p:nvPr/>
        </p:nvPicPr>
        <p:blipFill rotWithShape="1">
          <a:blip r:embed="rId3">
            <a:alphaModFix/>
          </a:blip>
          <a:srcRect b="24590" l="7138" r="38368" t="25163"/>
          <a:stretch/>
        </p:blipFill>
        <p:spPr>
          <a:xfrm>
            <a:off x="535775" y="336775"/>
            <a:ext cx="8212949" cy="4260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23"/>
          <p:cNvSpPr/>
          <p:nvPr/>
        </p:nvSpPr>
        <p:spPr>
          <a:xfrm>
            <a:off x="694575" y="4429000"/>
            <a:ext cx="7967400" cy="547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4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56" name="Google Shape;456;p2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7" name="Google Shape;457;p24"/>
          <p:cNvPicPr preferRelativeResize="0"/>
          <p:nvPr/>
        </p:nvPicPr>
        <p:blipFill rotWithShape="1">
          <a:blip r:embed="rId3">
            <a:alphaModFix/>
          </a:blip>
          <a:srcRect b="22326" l="6378" r="39386" t="18825"/>
          <a:stretch/>
        </p:blipFill>
        <p:spPr>
          <a:xfrm>
            <a:off x="844474" y="450899"/>
            <a:ext cx="7312910" cy="446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5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what we learned</a:t>
            </a:r>
            <a:endParaRPr/>
          </a:p>
        </p:txBody>
      </p:sp>
      <p:sp>
        <p:nvSpPr>
          <p:cNvPr id="463" name="Google Shape;463;p2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4" name="Google Shape;464;p25"/>
          <p:cNvSpPr txBox="1"/>
          <p:nvPr/>
        </p:nvSpPr>
        <p:spPr>
          <a:xfrm>
            <a:off x="2257000" y="1588000"/>
            <a:ext cx="4851900" cy="21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Regular"/>
              <a:buChar char="﹡"/>
            </a:pPr>
            <a:r>
              <a:rPr lang="en"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The Power of Yet</a:t>
            </a:r>
            <a:endParaRPr sz="2400">
              <a:solidFill>
                <a:srgbClr val="62728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Regular"/>
              <a:buChar char="﹡"/>
            </a:pPr>
            <a:r>
              <a:rPr lang="en"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5 Ws - How can this help you in understanding the story</a:t>
            </a:r>
            <a:endParaRPr sz="2400">
              <a:solidFill>
                <a:srgbClr val="62728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Regular"/>
              <a:buChar char="﹡"/>
            </a:pPr>
            <a:r>
              <a:rPr lang="en"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Visualization</a:t>
            </a:r>
            <a:endParaRPr sz="2400">
              <a:solidFill>
                <a:srgbClr val="62728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6"/>
          <p:cNvSpPr/>
          <p:nvPr/>
        </p:nvSpPr>
        <p:spPr>
          <a:xfrm>
            <a:off x="3873825" y="859801"/>
            <a:ext cx="4398045" cy="3423928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71" name="Google Shape;471;p26"/>
          <p:cNvSpPr txBox="1"/>
          <p:nvPr>
            <p:ph idx="4294967295" type="body"/>
          </p:nvPr>
        </p:nvSpPr>
        <p:spPr>
          <a:xfrm>
            <a:off x="210550" y="444300"/>
            <a:ext cx="3181200" cy="425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Week 3 Goal</a:t>
            </a:r>
            <a:endParaRPr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Practice </a:t>
            </a:r>
            <a:r>
              <a:rPr b="1"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Making Connections </a:t>
            </a:r>
            <a:r>
              <a:rPr lang="en" sz="1800">
                <a:solidFill>
                  <a:srgbClr val="FFFFFF"/>
                </a:solidFill>
              </a:rPr>
              <a:t>to the stories you are reading!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Practice </a:t>
            </a:r>
            <a:r>
              <a:rPr b="1"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Visualizing</a:t>
            </a:r>
            <a:r>
              <a:rPr lang="en" sz="1800">
                <a:solidFill>
                  <a:srgbClr val="FFFFFF"/>
                </a:solidFill>
              </a:rPr>
              <a:t> the story! Make a movie in your head.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Now, work on understanding the </a:t>
            </a:r>
            <a:r>
              <a:rPr b="1"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5W’s </a:t>
            </a:r>
            <a:r>
              <a:rPr lang="en" sz="1800">
                <a:solidFill>
                  <a:srgbClr val="FFFFFF"/>
                </a:solidFill>
              </a:rPr>
              <a:t>of the story.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72" name="Google Shape;472;p26"/>
          <p:cNvSpPr txBox="1"/>
          <p:nvPr/>
        </p:nvSpPr>
        <p:spPr>
          <a:xfrm>
            <a:off x="4431625" y="1774650"/>
            <a:ext cx="26268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 Slab Regular"/>
                <a:ea typeface="Roboto Slab Regular"/>
                <a:cs typeface="Roboto Slab Regular"/>
                <a:sym typeface="Roboto Slab Regular"/>
                <a:hlinkClick r:id="rId3"/>
              </a:rPr>
              <a:t>Website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7"/>
          <p:cNvSpPr txBox="1"/>
          <p:nvPr>
            <p:ph idx="4294967295" type="ctrTitle"/>
          </p:nvPr>
        </p:nvSpPr>
        <p:spPr>
          <a:xfrm>
            <a:off x="2140050" y="973750"/>
            <a:ext cx="4863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478" name="Google Shape;478;p27"/>
          <p:cNvSpPr txBox="1"/>
          <p:nvPr>
            <p:ph idx="4294967295" type="subTitle"/>
          </p:nvPr>
        </p:nvSpPr>
        <p:spPr>
          <a:xfrm>
            <a:off x="2140050" y="2173325"/>
            <a:ext cx="4863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479" name="Google Shape;479;p27"/>
          <p:cNvSpPr txBox="1"/>
          <p:nvPr>
            <p:ph idx="4294967295" type="body"/>
          </p:nvPr>
        </p:nvSpPr>
        <p:spPr>
          <a:xfrm>
            <a:off x="2140050" y="2997802"/>
            <a:ext cx="4863900" cy="163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always email me: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kelly.west@inspireschools.org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3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our Procedures</a:t>
            </a:r>
            <a:endParaRPr/>
          </a:p>
        </p:txBody>
      </p:sp>
      <p:sp>
        <p:nvSpPr>
          <p:cNvPr id="357" name="Google Shape;357;p13"/>
          <p:cNvSpPr txBox="1"/>
          <p:nvPr>
            <p:ph idx="1" type="body"/>
          </p:nvPr>
        </p:nvSpPr>
        <p:spPr>
          <a:xfrm>
            <a:off x="2655125" y="1261400"/>
            <a:ext cx="3339300" cy="163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Give it your BEST try.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Use tools appropriately 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 Respectful.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8" name="Google Shape;358;p13"/>
          <p:cNvSpPr txBox="1"/>
          <p:nvPr>
            <p:ph idx="2" type="body"/>
          </p:nvPr>
        </p:nvSpPr>
        <p:spPr>
          <a:xfrm>
            <a:off x="1153900" y="2803850"/>
            <a:ext cx="6983700" cy="15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rgbClr val="4CC3F8"/>
                </a:solidFill>
              </a:rPr>
              <a:t>The power of </a:t>
            </a:r>
            <a:r>
              <a:rPr lang="en" sz="4800" u="sng">
                <a:solidFill>
                  <a:schemeClr val="hlink"/>
                </a:solidFill>
                <a:hlinkClick r:id="rId3"/>
              </a:rPr>
              <a:t>Yet</a:t>
            </a:r>
            <a:r>
              <a:rPr lang="en" sz="4800" u="sng">
                <a:solidFill>
                  <a:schemeClr val="hlink"/>
                </a:solidFill>
                <a:hlinkClick r:id="rId4"/>
              </a:rPr>
              <a:t> </a:t>
            </a:r>
            <a:endParaRPr sz="4800">
              <a:solidFill>
                <a:srgbClr val="4CC3F8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CC3F8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4CC3F8"/>
              </a:solidFill>
            </a:endParaRPr>
          </a:p>
        </p:txBody>
      </p:sp>
      <p:sp>
        <p:nvSpPr>
          <p:cNvPr id="359" name="Google Shape;359;p1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4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Notebook</a:t>
            </a:r>
            <a:endParaRPr/>
          </a:p>
        </p:txBody>
      </p:sp>
      <p:sp>
        <p:nvSpPr>
          <p:cNvPr id="365" name="Google Shape;365;p14"/>
          <p:cNvSpPr txBox="1"/>
          <p:nvPr>
            <p:ph idx="1" type="body"/>
          </p:nvPr>
        </p:nvSpPr>
        <p:spPr>
          <a:xfrm>
            <a:off x="1507037" y="1200150"/>
            <a:ext cx="29754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Growth Mindset: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Q1: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Q2: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Q3: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did you learn?</a:t>
            </a:r>
            <a:endParaRPr/>
          </a:p>
        </p:txBody>
      </p:sp>
      <p:sp>
        <p:nvSpPr>
          <p:cNvPr id="366" name="Google Shape;366;p1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5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Agenda Today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72" name="Google Shape;372;p15"/>
          <p:cNvSpPr txBox="1"/>
          <p:nvPr>
            <p:ph idx="1" type="body"/>
          </p:nvPr>
        </p:nvSpPr>
        <p:spPr>
          <a:xfrm>
            <a:off x="1507075" y="1200149"/>
            <a:ext cx="6129900" cy="193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Meet Dojo- The Power of Yet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What can Katie learn from Dojo?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Vocabulary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5 W’s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/>
          <p:cNvSpPr txBox="1"/>
          <p:nvPr>
            <p:ph idx="4294967295" type="ctrTitle"/>
          </p:nvPr>
        </p:nvSpPr>
        <p:spPr>
          <a:xfrm>
            <a:off x="353125" y="2054200"/>
            <a:ext cx="8352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DB5C"/>
                </a:solidFill>
              </a:rPr>
              <a:t>Making Connections</a:t>
            </a:r>
            <a:endParaRPr sz="7200">
              <a:solidFill>
                <a:srgbClr val="FFDB5C"/>
              </a:solidFill>
            </a:endParaRPr>
          </a:p>
        </p:txBody>
      </p:sp>
      <p:sp>
        <p:nvSpPr>
          <p:cNvPr id="379" name="Google Shape;379;p16"/>
          <p:cNvSpPr txBox="1"/>
          <p:nvPr>
            <p:ph idx="4294967295" type="subTitle"/>
          </p:nvPr>
        </p:nvSpPr>
        <p:spPr>
          <a:xfrm>
            <a:off x="1566225" y="3487750"/>
            <a:ext cx="6011700" cy="10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E6594"/>
                </a:solidFill>
              </a:rPr>
              <a:t>Readers making connections about the text to </a:t>
            </a:r>
            <a:r>
              <a:rPr lang="en" sz="1800">
                <a:solidFill>
                  <a:srgbClr val="FE6594"/>
                </a:solidFill>
              </a:rPr>
              <a:t>themselves,</a:t>
            </a:r>
            <a:r>
              <a:rPr lang="en" sz="1800">
                <a:solidFill>
                  <a:srgbClr val="FE6594"/>
                </a:solidFill>
              </a:rPr>
              <a:t> the world around them, or other books they have read</a:t>
            </a:r>
            <a:endParaRPr sz="1800">
              <a:solidFill>
                <a:srgbClr val="FE6594"/>
              </a:solidFill>
            </a:endParaRPr>
          </a:p>
        </p:txBody>
      </p:sp>
      <p:sp>
        <p:nvSpPr>
          <p:cNvPr id="380" name="Google Shape;380;p16"/>
          <p:cNvSpPr/>
          <p:nvPr/>
        </p:nvSpPr>
        <p:spPr>
          <a:xfrm>
            <a:off x="2615792" y="-25517"/>
            <a:ext cx="1650040" cy="1671967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81" name="Google Shape;381;p16"/>
          <p:cNvSpPr/>
          <p:nvPr/>
        </p:nvSpPr>
        <p:spPr>
          <a:xfrm rot="1473020">
            <a:off x="1180317" y="548827"/>
            <a:ext cx="964714" cy="939700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82" name="Google Shape;382;p16"/>
          <p:cNvSpPr/>
          <p:nvPr/>
        </p:nvSpPr>
        <p:spPr>
          <a:xfrm>
            <a:off x="2296658" y="-185300"/>
            <a:ext cx="422363" cy="410429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83" name="Google Shape;383;p16"/>
          <p:cNvSpPr/>
          <p:nvPr/>
        </p:nvSpPr>
        <p:spPr>
          <a:xfrm rot="2487004">
            <a:off x="4070451" y="2253159"/>
            <a:ext cx="300493" cy="2920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84" name="Google Shape;384;p1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5" name="Google Shape;385;p16"/>
          <p:cNvSpPr txBox="1"/>
          <p:nvPr/>
        </p:nvSpPr>
        <p:spPr>
          <a:xfrm>
            <a:off x="5128200" y="841950"/>
            <a:ext cx="2648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Review! How can we do this and why do we do it?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7"/>
          <p:cNvSpPr txBox="1"/>
          <p:nvPr>
            <p:ph idx="4294967295" type="ctrTitle"/>
          </p:nvPr>
        </p:nvSpPr>
        <p:spPr>
          <a:xfrm>
            <a:off x="353125" y="2054200"/>
            <a:ext cx="8352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DB5C"/>
                </a:solidFill>
              </a:rPr>
              <a:t>Visualization</a:t>
            </a:r>
            <a:endParaRPr sz="7200">
              <a:solidFill>
                <a:srgbClr val="FFDB5C"/>
              </a:solidFill>
            </a:endParaRPr>
          </a:p>
        </p:txBody>
      </p:sp>
      <p:sp>
        <p:nvSpPr>
          <p:cNvPr id="391" name="Google Shape;391;p17"/>
          <p:cNvSpPr txBox="1"/>
          <p:nvPr>
            <p:ph idx="4294967295" type="subTitle"/>
          </p:nvPr>
        </p:nvSpPr>
        <p:spPr>
          <a:xfrm>
            <a:off x="1214150" y="3400250"/>
            <a:ext cx="6868500" cy="153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E6594"/>
                </a:solidFill>
              </a:rPr>
              <a:t>Readers use visualization to better understand a text. When</a:t>
            </a:r>
            <a:endParaRPr sz="1800">
              <a:solidFill>
                <a:srgbClr val="FE6594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E6594"/>
                </a:solidFill>
              </a:rPr>
              <a:t>you use visualization, you use details to create pictures in</a:t>
            </a:r>
            <a:endParaRPr sz="1800">
              <a:solidFill>
                <a:srgbClr val="FE6594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E6594"/>
                </a:solidFill>
              </a:rPr>
              <a:t>your mind. You imagine what is happening in the text.</a:t>
            </a:r>
            <a:endParaRPr sz="1800">
              <a:solidFill>
                <a:srgbClr val="FE6594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E6594"/>
              </a:solidFill>
            </a:endParaRPr>
          </a:p>
        </p:txBody>
      </p:sp>
      <p:sp>
        <p:nvSpPr>
          <p:cNvPr id="392" name="Google Shape;392;p17"/>
          <p:cNvSpPr/>
          <p:nvPr/>
        </p:nvSpPr>
        <p:spPr>
          <a:xfrm>
            <a:off x="2615792" y="-25517"/>
            <a:ext cx="1650040" cy="1671967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93" name="Google Shape;393;p17"/>
          <p:cNvSpPr/>
          <p:nvPr/>
        </p:nvSpPr>
        <p:spPr>
          <a:xfrm rot="1473020">
            <a:off x="1180317" y="548827"/>
            <a:ext cx="964714" cy="939700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94" name="Google Shape;394;p17"/>
          <p:cNvSpPr/>
          <p:nvPr/>
        </p:nvSpPr>
        <p:spPr>
          <a:xfrm>
            <a:off x="2296658" y="-185300"/>
            <a:ext cx="422363" cy="410429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95" name="Google Shape;395;p17"/>
          <p:cNvSpPr/>
          <p:nvPr/>
        </p:nvSpPr>
        <p:spPr>
          <a:xfrm rot="2487004">
            <a:off x="4070451" y="2253159"/>
            <a:ext cx="300493" cy="2920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96" name="Google Shape;396;p1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7" name="Google Shape;397;p17"/>
          <p:cNvSpPr txBox="1"/>
          <p:nvPr/>
        </p:nvSpPr>
        <p:spPr>
          <a:xfrm>
            <a:off x="5128200" y="841950"/>
            <a:ext cx="2648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"/>
          <p:cNvSpPr txBox="1"/>
          <p:nvPr>
            <p:ph idx="4294967295" type="ctrTitle"/>
          </p:nvPr>
        </p:nvSpPr>
        <p:spPr>
          <a:xfrm>
            <a:off x="1409375" y="125375"/>
            <a:ext cx="8352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DB5C"/>
                </a:solidFill>
              </a:rPr>
              <a:t>5 Ws</a:t>
            </a:r>
            <a:endParaRPr sz="7200">
              <a:solidFill>
                <a:srgbClr val="FFDB5C"/>
              </a:solidFill>
            </a:endParaRPr>
          </a:p>
        </p:txBody>
      </p:sp>
      <p:sp>
        <p:nvSpPr>
          <p:cNvPr id="403" name="Google Shape;403;p18"/>
          <p:cNvSpPr txBox="1"/>
          <p:nvPr>
            <p:ph idx="4294967295" type="subTitle"/>
          </p:nvPr>
        </p:nvSpPr>
        <p:spPr>
          <a:xfrm>
            <a:off x="3785900" y="1285175"/>
            <a:ext cx="5077500" cy="140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E6594"/>
                </a:solidFill>
                <a:latin typeface="Roboto Slab"/>
                <a:ea typeface="Roboto Slab"/>
                <a:cs typeface="Roboto Slab"/>
                <a:sym typeface="Roboto Slab"/>
              </a:rPr>
              <a:t>Strong Readers ask questions when they read a text. Asking questions before, during, and after helps in understanding a text.</a:t>
            </a:r>
            <a:endParaRPr sz="1200">
              <a:solidFill>
                <a:srgbClr val="FE6594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2615792" y="-25517"/>
            <a:ext cx="1650040" cy="1671967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05" name="Google Shape;405;p18"/>
          <p:cNvSpPr/>
          <p:nvPr/>
        </p:nvSpPr>
        <p:spPr>
          <a:xfrm rot="1473020">
            <a:off x="1180317" y="548827"/>
            <a:ext cx="964714" cy="939700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06" name="Google Shape;406;p18"/>
          <p:cNvSpPr/>
          <p:nvPr/>
        </p:nvSpPr>
        <p:spPr>
          <a:xfrm>
            <a:off x="2296658" y="-185300"/>
            <a:ext cx="422363" cy="410429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07" name="Google Shape;407;p18"/>
          <p:cNvSpPr/>
          <p:nvPr/>
        </p:nvSpPr>
        <p:spPr>
          <a:xfrm rot="2487004">
            <a:off x="4070451" y="2253159"/>
            <a:ext cx="300493" cy="2920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08" name="Google Shape;408;p1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9" name="Google Shape;409;p18"/>
          <p:cNvSpPr txBox="1"/>
          <p:nvPr/>
        </p:nvSpPr>
        <p:spPr>
          <a:xfrm>
            <a:off x="5128200" y="841950"/>
            <a:ext cx="2648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pic>
        <p:nvPicPr>
          <p:cNvPr id="410" name="Google Shape;4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525" y="1791425"/>
            <a:ext cx="4608577" cy="32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9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Swimming with Dolphins</a:t>
            </a:r>
            <a:endParaRPr/>
          </a:p>
        </p:txBody>
      </p:sp>
      <p:sp>
        <p:nvSpPr>
          <p:cNvPr id="416" name="Google Shape;416;p19"/>
          <p:cNvSpPr txBox="1"/>
          <p:nvPr>
            <p:ph idx="1" type="body"/>
          </p:nvPr>
        </p:nvSpPr>
        <p:spPr>
          <a:xfrm>
            <a:off x="1980625" y="1261400"/>
            <a:ext cx="5895900" cy="163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Type in 2 questions you already </a:t>
            </a:r>
            <a:r>
              <a:rPr lang="en"/>
              <a:t>have</a:t>
            </a:r>
            <a:r>
              <a:rPr lang="en"/>
              <a:t> about the story we will read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7" name="Google Shape;417;p1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3" name="Google Shape;423;p20"/>
          <p:cNvSpPr txBox="1"/>
          <p:nvPr/>
        </p:nvSpPr>
        <p:spPr>
          <a:xfrm>
            <a:off x="2767725" y="700975"/>
            <a:ext cx="34854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Vocabulary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24" name="Google Shape;424;p20"/>
          <p:cNvSpPr txBox="1"/>
          <p:nvPr/>
        </p:nvSpPr>
        <p:spPr>
          <a:xfrm>
            <a:off x="3830050" y="2426375"/>
            <a:ext cx="1203300" cy="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pic>
        <p:nvPicPr>
          <p:cNvPr descr="http://www.dolphinworld.org/florida-locations-to-swim-with-dolphins/ (800)667-5524 We had a really great couple that had a change to go swimming with the dolphins in Florida. You can see how much fun this couple had during their swim." id="425" name="Google Shape;425;p20" title="Swimming with the Dolphins in Florid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1062" y="1163428"/>
            <a:ext cx="4781875" cy="35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ortensi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