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Lora"/>
      <p:regular r:id="rId23"/>
      <p:bold r:id="rId24"/>
      <p:italic r:id="rId25"/>
      <p:boldItalic r:id="rId26"/>
    </p:embeddedFont>
    <p:embeddedFont>
      <p:font typeface="Pacifico"/>
      <p:regular r:id="rId27"/>
    </p:embeddedFont>
    <p:embeddedFont>
      <p:font typeface="Roboto Slab Regular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schemas.openxmlformats.org/officeDocument/2006/relationships/font" Target="fonts/RobotoSlabRegular-regular.fntdata"/><Relationship Id="rId27" Type="http://schemas.openxmlformats.org/officeDocument/2006/relationships/font" Target="fonts/Pacific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Regula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c41287799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c412877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24e2b9840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24e2b98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71c4288a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71c4288a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1c4288a1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1c4288a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1c4288a16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1c4288a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1c4288a16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1c4288a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E659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FE659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8FF1E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8" name="Google Shape;14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4" name="Google Shape;18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51" name="Google Shape;2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ites.google.com/heartlandcharterschool.org/readingcomprehension-mrswest/hom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kelly.west@inspire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feshare.tv/my/safeviews/ss5d6eb802e2139/pla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423900" y="1348900"/>
            <a:ext cx="64800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3995425" y="3291225"/>
            <a:ext cx="254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Mrs.West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2717600" y="1182225"/>
            <a:ext cx="34854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Vocabulary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13" name="Google Shape;4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25" y="791842"/>
            <a:ext cx="2231350" cy="14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 txBox="1"/>
          <p:nvPr/>
        </p:nvSpPr>
        <p:spPr>
          <a:xfrm>
            <a:off x="452450" y="2369325"/>
            <a:ext cx="952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Puffins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15" name="Google Shape;4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925" y="2667000"/>
            <a:ext cx="3533075" cy="18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1"/>
          <p:cNvSpPr txBox="1"/>
          <p:nvPr/>
        </p:nvSpPr>
        <p:spPr>
          <a:xfrm>
            <a:off x="3830050" y="2426375"/>
            <a:ext cx="1203300" cy="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North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4020550" y="4592050"/>
            <a:ext cx="952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South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18" name="Google Shape;4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000" y="585500"/>
            <a:ext cx="2377519" cy="15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1"/>
          <p:cNvSpPr txBox="1"/>
          <p:nvPr/>
        </p:nvSpPr>
        <p:spPr>
          <a:xfrm>
            <a:off x="6356700" y="2278825"/>
            <a:ext cx="11130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Penguin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22"/>
          <p:cNvPicPr preferRelativeResize="0"/>
          <p:nvPr/>
        </p:nvPicPr>
        <p:blipFill rotWithShape="1">
          <a:blip r:embed="rId3">
            <a:alphaModFix/>
          </a:blip>
          <a:srcRect b="13208" l="15893" r="47544" t="24459"/>
          <a:stretch/>
        </p:blipFill>
        <p:spPr>
          <a:xfrm>
            <a:off x="1845700" y="99513"/>
            <a:ext cx="5156011" cy="49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1" name="Google Shape;4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850" y="511475"/>
            <a:ext cx="737235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/>
          <p:nvPr/>
        </p:nvSpPr>
        <p:spPr>
          <a:xfrm>
            <a:off x="1152725" y="4104750"/>
            <a:ext cx="7038600" cy="9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8" name="Google Shape;4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75" y="223150"/>
            <a:ext cx="7141530" cy="44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4"/>
          <p:cNvSpPr/>
          <p:nvPr/>
        </p:nvSpPr>
        <p:spPr>
          <a:xfrm>
            <a:off x="532750" y="3781625"/>
            <a:ext cx="7825200" cy="132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what we learned</a:t>
            </a:r>
            <a:endParaRPr/>
          </a:p>
        </p:txBody>
      </p:sp>
      <p:sp>
        <p:nvSpPr>
          <p:cNvPr id="445" name="Google Shape;445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25"/>
          <p:cNvSpPr txBox="1"/>
          <p:nvPr/>
        </p:nvSpPr>
        <p:spPr>
          <a:xfrm>
            <a:off x="2257000" y="1588000"/>
            <a:ext cx="52095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Meet Dojo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Why are Challenges important?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Vocabulary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Visualization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3" name="Google Shape;453;p26"/>
          <p:cNvSpPr txBox="1"/>
          <p:nvPr>
            <p:ph idx="4294967295" type="body"/>
          </p:nvPr>
        </p:nvSpPr>
        <p:spPr>
          <a:xfrm>
            <a:off x="1084300" y="444300"/>
            <a:ext cx="23076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Week 1 Goal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Making Connections </a:t>
            </a:r>
            <a:r>
              <a:rPr lang="en" sz="1800">
                <a:solidFill>
                  <a:srgbClr val="FFFFFF"/>
                </a:solidFill>
              </a:rPr>
              <a:t>to the stories you are reading!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Visualizing</a:t>
            </a:r>
            <a:r>
              <a:rPr lang="en" sz="1800">
                <a:solidFill>
                  <a:srgbClr val="FFFFFF"/>
                </a:solidFill>
              </a:rPr>
              <a:t> the story! Make a movie in your head.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4431625" y="1774650"/>
            <a:ext cx="26268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/>
              </a:rPr>
              <a:t>Website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4846350" y="2390075"/>
            <a:ext cx="33834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61" name="Google Shape;461;p27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62" name="Google Shape;462;p27"/>
          <p:cNvSpPr txBox="1"/>
          <p:nvPr>
            <p:ph idx="4294967295" type="body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always email me: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kelly.west@inspireschools.org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our Procedures</a:t>
            </a:r>
            <a:endParaRPr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2655125" y="1261400"/>
            <a:ext cx="3339300" cy="16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 it your BEST try.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tools appropriately 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 Respectful.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153900" y="2803850"/>
            <a:ext cx="6983700" cy="15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4CC3F8"/>
                </a:solidFill>
              </a:rPr>
              <a:t>The power of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YET</a:t>
            </a:r>
            <a:endParaRPr sz="48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ctrTitle"/>
          </p:nvPr>
        </p:nvSpPr>
        <p:spPr>
          <a:xfrm>
            <a:off x="1575125" y="5274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Can!</a:t>
            </a:r>
            <a:endParaRPr/>
          </a:p>
        </p:txBody>
      </p:sp>
      <p:sp>
        <p:nvSpPr>
          <p:cNvPr id="365" name="Google Shape;365;p14"/>
          <p:cNvSpPr txBox="1"/>
          <p:nvPr>
            <p:ph idx="1" type="subTitle"/>
          </p:nvPr>
        </p:nvSpPr>
        <p:spPr>
          <a:xfrm>
            <a:off x="1575150" y="1687250"/>
            <a:ext cx="5993700" cy="20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describe the characters in a story and explain how their actions add to the story’s events.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determine the meaning of words and phrases I do not know.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Agenda Today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1" name="Google Shape;371;p15"/>
          <p:cNvSpPr txBox="1"/>
          <p:nvPr>
            <p:ph idx="1" type="body"/>
          </p:nvPr>
        </p:nvSpPr>
        <p:spPr>
          <a:xfrm>
            <a:off x="1507075" y="1200149"/>
            <a:ext cx="612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Meet Dojo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Why are Challenges important?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Vocabulary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Visualization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Visualization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78" name="Google Shape;378;p16"/>
          <p:cNvSpPr txBox="1"/>
          <p:nvPr>
            <p:ph idx="4294967295" type="subTitle"/>
          </p:nvPr>
        </p:nvSpPr>
        <p:spPr>
          <a:xfrm>
            <a:off x="1214150" y="34002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Readers use visualization to better understand a text. When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 use visualization, you use details to create pictures in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your mind. You imagine what is happening in the text.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0" name="Google Shape;380;p16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2" name="Google Shape;382;p16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3" name="Google Shape;383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16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" name="Google Shape;3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750" y="929152"/>
            <a:ext cx="4827751" cy="34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875" y="418125"/>
            <a:ext cx="4307252" cy="430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