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5143500" cx="9144000"/>
  <p:notesSz cx="6858000" cy="9144000"/>
  <p:embeddedFontLst>
    <p:embeddedFont>
      <p:font typeface="Poppins"/>
      <p:regular r:id="rId26"/>
      <p:bold r:id="rId27"/>
      <p:italic r:id="rId28"/>
      <p:boldItalic r:id="rId29"/>
    </p:embeddedFont>
    <p:embeddedFont>
      <p:font typeface="Elsie Black"/>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oppins-regular.fntdata"/><Relationship Id="rId25" Type="http://schemas.openxmlformats.org/officeDocument/2006/relationships/slide" Target="slides/slide21.xml"/><Relationship Id="rId28" Type="http://schemas.openxmlformats.org/officeDocument/2006/relationships/font" Target="fonts/Poppins-italic.fntdata"/><Relationship Id="rId27" Type="http://schemas.openxmlformats.org/officeDocument/2006/relationships/font" Target="fonts/Poppins-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oppins-boldItalic.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ElsieBlack-bold.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b5ecd562b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b5ecd562b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b5ecd562b7_1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b5ecd562b7_1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b5ecd562b7_1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b5ecd562b7_1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b5ecd562b7_1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b5ecd562b7_1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b5ecd562b7_1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b5ecd562b7_1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b5ecd562b7_1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b5ecd562b7_1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b5ecd562b7_1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b5ecd562b7_1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b5ecd562b7_1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b5ecd562b7_1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b5ecd562b7_1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b5ecd562b7_1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b5ecd562b7_1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b5ecd562b7_1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b5ecd562b7_1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b5ecd562b7_1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b5ecd562b7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b5ecd562b7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b5ecd562b7_1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b5ecd562b7_1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b5ecd562b7_1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b5ecd562b7_1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bc073e062b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bc073e062b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b5ecd562b7_1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b5ecd562b7_1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bc073e062b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bc073e062b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b5ecd562b7_1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b5ecd562b7_1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b5ecd562b7_1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b5ecd562b7_1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b5ecd562b7_1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b5ecd562b7_1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b5ecd562b7_1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b5ecd562b7_1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FFFAEF"/>
        </a:solidFill>
      </p:bgPr>
    </p:bg>
    <p:spTree>
      <p:nvGrpSpPr>
        <p:cNvPr id="8" name="Shape 8"/>
        <p:cNvGrpSpPr/>
        <p:nvPr/>
      </p:nvGrpSpPr>
      <p:grpSpPr>
        <a:xfrm>
          <a:off x="0" y="0"/>
          <a:ext cx="0" cy="0"/>
          <a:chOff x="0" y="0"/>
          <a:chExt cx="0" cy="0"/>
        </a:xfrm>
      </p:grpSpPr>
      <p:sp>
        <p:nvSpPr>
          <p:cNvPr id="9" name="Google Shape;9;p2"/>
          <p:cNvSpPr/>
          <p:nvPr/>
        </p:nvSpPr>
        <p:spPr>
          <a:xfrm>
            <a:off x="2537689" y="701114"/>
            <a:ext cx="4068600" cy="4068600"/>
          </a:xfrm>
          <a:prstGeom prst="ellipse">
            <a:avLst/>
          </a:prstGeom>
          <a:solidFill>
            <a:srgbClr val="FBB486">
              <a:alpha val="21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txBox="1"/>
          <p:nvPr>
            <p:ph type="ctrTitle"/>
          </p:nvPr>
        </p:nvSpPr>
        <p:spPr>
          <a:xfrm>
            <a:off x="2372251" y="248125"/>
            <a:ext cx="4399500" cy="2052600"/>
          </a:xfrm>
          <a:prstGeom prst="rect">
            <a:avLst/>
          </a:prstGeom>
        </p:spPr>
        <p:txBody>
          <a:bodyPr anchorCtr="0" anchor="b" bIns="91425" lIns="91425" spcFirstLastPara="1" rIns="91425" wrap="square" tIns="91425">
            <a:noAutofit/>
          </a:bodyPr>
          <a:lstStyle>
            <a:lvl1pPr lvl="0" algn="ctr">
              <a:lnSpc>
                <a:spcPct val="70000"/>
              </a:lnSpc>
              <a:spcBef>
                <a:spcPts val="0"/>
              </a:spcBef>
              <a:spcAft>
                <a:spcPts val="0"/>
              </a:spcAft>
              <a:buSzPts val="5200"/>
              <a:buFont typeface="Elsie Black"/>
              <a:buNone/>
              <a:defRPr sz="5200">
                <a:latin typeface="Elsie Black"/>
                <a:ea typeface="Elsie Black"/>
                <a:cs typeface="Elsie Black"/>
                <a:sym typeface="Elsie Black"/>
              </a:defRPr>
            </a:lvl1pPr>
            <a:lvl2pPr lvl="1" algn="ctr">
              <a:lnSpc>
                <a:spcPct val="70000"/>
              </a:lnSpc>
              <a:spcBef>
                <a:spcPts val="0"/>
              </a:spcBef>
              <a:spcAft>
                <a:spcPts val="0"/>
              </a:spcAft>
              <a:buSzPts val="5200"/>
              <a:buNone/>
              <a:defRPr sz="5200"/>
            </a:lvl2pPr>
            <a:lvl3pPr lvl="2" algn="ctr">
              <a:lnSpc>
                <a:spcPct val="70000"/>
              </a:lnSpc>
              <a:spcBef>
                <a:spcPts val="0"/>
              </a:spcBef>
              <a:spcAft>
                <a:spcPts val="0"/>
              </a:spcAft>
              <a:buSzPts val="5200"/>
              <a:buNone/>
              <a:defRPr sz="5200"/>
            </a:lvl3pPr>
            <a:lvl4pPr lvl="3" algn="ctr">
              <a:lnSpc>
                <a:spcPct val="70000"/>
              </a:lnSpc>
              <a:spcBef>
                <a:spcPts val="0"/>
              </a:spcBef>
              <a:spcAft>
                <a:spcPts val="0"/>
              </a:spcAft>
              <a:buSzPts val="5200"/>
              <a:buNone/>
              <a:defRPr sz="5200"/>
            </a:lvl4pPr>
            <a:lvl5pPr lvl="4" algn="ctr">
              <a:lnSpc>
                <a:spcPct val="70000"/>
              </a:lnSpc>
              <a:spcBef>
                <a:spcPts val="0"/>
              </a:spcBef>
              <a:spcAft>
                <a:spcPts val="0"/>
              </a:spcAft>
              <a:buSzPts val="5200"/>
              <a:buNone/>
              <a:defRPr sz="5200"/>
            </a:lvl5pPr>
            <a:lvl6pPr lvl="5" algn="ctr">
              <a:lnSpc>
                <a:spcPct val="70000"/>
              </a:lnSpc>
              <a:spcBef>
                <a:spcPts val="0"/>
              </a:spcBef>
              <a:spcAft>
                <a:spcPts val="0"/>
              </a:spcAft>
              <a:buSzPts val="5200"/>
              <a:buNone/>
              <a:defRPr sz="5200"/>
            </a:lvl6pPr>
            <a:lvl7pPr lvl="6" algn="ctr">
              <a:lnSpc>
                <a:spcPct val="70000"/>
              </a:lnSpc>
              <a:spcBef>
                <a:spcPts val="0"/>
              </a:spcBef>
              <a:spcAft>
                <a:spcPts val="0"/>
              </a:spcAft>
              <a:buSzPts val="5200"/>
              <a:buNone/>
              <a:defRPr sz="5200"/>
            </a:lvl7pPr>
            <a:lvl8pPr lvl="7" algn="ctr">
              <a:lnSpc>
                <a:spcPct val="70000"/>
              </a:lnSpc>
              <a:spcBef>
                <a:spcPts val="0"/>
              </a:spcBef>
              <a:spcAft>
                <a:spcPts val="0"/>
              </a:spcAft>
              <a:buSzPts val="5200"/>
              <a:buNone/>
              <a:defRPr sz="5200"/>
            </a:lvl8pPr>
            <a:lvl9pPr lvl="8" algn="ctr">
              <a:lnSpc>
                <a:spcPct val="70000"/>
              </a:lnSpc>
              <a:spcBef>
                <a:spcPts val="0"/>
              </a:spcBef>
              <a:spcAft>
                <a:spcPts val="0"/>
              </a:spcAft>
              <a:buSzPts val="5200"/>
              <a:buNone/>
              <a:defRPr sz="5200"/>
            </a:lvl9pPr>
          </a:lstStyle>
          <a:p/>
        </p:txBody>
      </p:sp>
      <p:sp>
        <p:nvSpPr>
          <p:cNvPr id="11" name="Google Shape;11;p2"/>
          <p:cNvSpPr txBox="1"/>
          <p:nvPr>
            <p:ph idx="1" type="subTitle"/>
          </p:nvPr>
        </p:nvSpPr>
        <p:spPr>
          <a:xfrm>
            <a:off x="1876200" y="2224525"/>
            <a:ext cx="5391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1321050" y="-679200"/>
            <a:ext cx="6501900" cy="6501900"/>
          </a:xfrm>
          <a:prstGeom prst="ellipse">
            <a:avLst/>
          </a:prstGeom>
          <a:solidFill>
            <a:srgbClr val="FBB486">
              <a:alpha val="21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17919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96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p:nvPr>
            <p:ph idx="2" type="title"/>
          </p:nvPr>
        </p:nvSpPr>
        <p:spPr>
          <a:xfrm>
            <a:off x="1458150" y="3755425"/>
            <a:ext cx="6227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Font typeface="Poppins"/>
              <a:buNone/>
              <a:defRPr sz="1800">
                <a:latin typeface="Poppins"/>
                <a:ea typeface="Poppins"/>
                <a:cs typeface="Poppins"/>
                <a:sym typeface="Poppins"/>
              </a:defRPr>
            </a:lvl1pPr>
            <a:lvl2pPr lvl="1" rtl="0" algn="ctr">
              <a:spcBef>
                <a:spcPts val="0"/>
              </a:spcBef>
              <a:spcAft>
                <a:spcPts val="0"/>
              </a:spcAft>
              <a:buClr>
                <a:schemeClr val="accent6"/>
              </a:buClr>
              <a:buSzPts val="1800"/>
              <a:buFont typeface="Poppins"/>
              <a:buNone/>
              <a:defRPr sz="18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1800"/>
              <a:buFont typeface="Poppins"/>
              <a:buNone/>
              <a:defRPr sz="18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1800"/>
              <a:buFont typeface="Poppins"/>
              <a:buNone/>
              <a:defRPr sz="18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1800"/>
              <a:buFont typeface="Poppins"/>
              <a:buNone/>
              <a:defRPr sz="18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1800"/>
              <a:buFont typeface="Poppins"/>
              <a:buNone/>
              <a:defRPr sz="18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1800"/>
              <a:buFont typeface="Poppins"/>
              <a:buNone/>
              <a:defRPr sz="18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1800"/>
              <a:buFont typeface="Poppins"/>
              <a:buNone/>
              <a:defRPr sz="18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1800"/>
              <a:buFont typeface="Poppins"/>
              <a:buNone/>
              <a:defRPr sz="1800">
                <a:solidFill>
                  <a:schemeClr val="accent6"/>
                </a:solidFill>
                <a:latin typeface="Poppins"/>
                <a:ea typeface="Poppins"/>
                <a:cs typeface="Poppins"/>
                <a:sym typeface="Poppins"/>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55" name="Shape 5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
  <p:cSld name="TITLE_AND_BODY_3">
    <p:spTree>
      <p:nvGrpSpPr>
        <p:cNvPr id="56" name="Shape 56"/>
        <p:cNvGrpSpPr/>
        <p:nvPr/>
      </p:nvGrpSpPr>
      <p:grpSpPr>
        <a:xfrm>
          <a:off x="0" y="0"/>
          <a:ext cx="0" cy="0"/>
          <a:chOff x="0" y="0"/>
          <a:chExt cx="0" cy="0"/>
        </a:xfrm>
      </p:grpSpPr>
      <p:sp>
        <p:nvSpPr>
          <p:cNvPr id="57" name="Google Shape;57;p13"/>
          <p:cNvSpPr/>
          <p:nvPr/>
        </p:nvSpPr>
        <p:spPr>
          <a:xfrm rot="3808118">
            <a:off x="3861702" y="-362412"/>
            <a:ext cx="5881850" cy="5545778"/>
          </a:xfrm>
          <a:custGeom>
            <a:rect b="b" l="l" r="r" t="t"/>
            <a:pathLst>
              <a:path extrusionOk="0" h="10924" w="11988">
                <a:moveTo>
                  <a:pt x="6905" y="1"/>
                </a:moveTo>
                <a:cubicBezTo>
                  <a:pt x="4889" y="1"/>
                  <a:pt x="3101" y="1782"/>
                  <a:pt x="4571" y="4403"/>
                </a:cubicBezTo>
                <a:cubicBezTo>
                  <a:pt x="4571" y="4403"/>
                  <a:pt x="4441" y="4391"/>
                  <a:pt x="4230" y="4391"/>
                </a:cubicBezTo>
                <a:cubicBezTo>
                  <a:pt x="3394" y="4391"/>
                  <a:pt x="1269" y="4581"/>
                  <a:pt x="721" y="6458"/>
                </a:cubicBezTo>
                <a:cubicBezTo>
                  <a:pt x="1" y="8928"/>
                  <a:pt x="2363" y="10923"/>
                  <a:pt x="6152" y="10923"/>
                </a:cubicBezTo>
                <a:cubicBezTo>
                  <a:pt x="7813" y="10923"/>
                  <a:pt x="9747" y="10540"/>
                  <a:pt x="11815" y="9646"/>
                </a:cubicBezTo>
                <a:cubicBezTo>
                  <a:pt x="11988" y="9573"/>
                  <a:pt x="11404" y="2483"/>
                  <a:pt x="8941" y="670"/>
                </a:cubicBezTo>
                <a:cubicBezTo>
                  <a:pt x="8317" y="211"/>
                  <a:pt x="7598" y="1"/>
                  <a:pt x="6905" y="1"/>
                </a:cubicBezTo>
                <a:close/>
              </a:path>
            </a:pathLst>
          </a:custGeom>
          <a:solidFill>
            <a:srgbClr val="FBB486">
              <a:alpha val="21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txBox="1"/>
          <p:nvPr>
            <p:ph type="title"/>
          </p:nvPr>
        </p:nvSpPr>
        <p:spPr>
          <a:xfrm>
            <a:off x="827700" y="521225"/>
            <a:ext cx="7488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9" name="Google Shape;59;p13"/>
          <p:cNvSpPr txBox="1"/>
          <p:nvPr>
            <p:ph idx="1" type="body"/>
          </p:nvPr>
        </p:nvSpPr>
        <p:spPr>
          <a:xfrm>
            <a:off x="827700" y="1297175"/>
            <a:ext cx="6409800" cy="34164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SzPts val="1000"/>
              <a:buChar char="●"/>
              <a:defRPr sz="1000"/>
            </a:lvl1pPr>
            <a:lvl2pPr indent="-292100" lvl="1" marL="914400" rtl="0">
              <a:spcBef>
                <a:spcPts val="1600"/>
              </a:spcBef>
              <a:spcAft>
                <a:spcPts val="0"/>
              </a:spcAft>
              <a:buSzPts val="1000"/>
              <a:buChar char="○"/>
              <a:defRPr sz="1000"/>
            </a:lvl2pPr>
            <a:lvl3pPr indent="-292100" lvl="2" marL="1371600" rtl="0">
              <a:spcBef>
                <a:spcPts val="1600"/>
              </a:spcBef>
              <a:spcAft>
                <a:spcPts val="0"/>
              </a:spcAft>
              <a:buSzPts val="1000"/>
              <a:buChar char="■"/>
              <a:defRPr sz="1000"/>
            </a:lvl3pPr>
            <a:lvl4pPr indent="-292100" lvl="3" marL="1828800" rtl="0">
              <a:spcBef>
                <a:spcPts val="1600"/>
              </a:spcBef>
              <a:spcAft>
                <a:spcPts val="0"/>
              </a:spcAft>
              <a:buSzPts val="1000"/>
              <a:buChar char="●"/>
              <a:defRPr sz="1000"/>
            </a:lvl4pPr>
            <a:lvl5pPr indent="-292100" lvl="4" marL="2286000" rtl="0">
              <a:spcBef>
                <a:spcPts val="1600"/>
              </a:spcBef>
              <a:spcAft>
                <a:spcPts val="0"/>
              </a:spcAft>
              <a:buSzPts val="1000"/>
              <a:buChar char="○"/>
              <a:defRPr sz="1000"/>
            </a:lvl5pPr>
            <a:lvl6pPr indent="-292100" lvl="5" marL="2743200" rtl="0">
              <a:spcBef>
                <a:spcPts val="1600"/>
              </a:spcBef>
              <a:spcAft>
                <a:spcPts val="0"/>
              </a:spcAft>
              <a:buSzPts val="1000"/>
              <a:buChar char="■"/>
              <a:defRPr sz="1000"/>
            </a:lvl6pPr>
            <a:lvl7pPr indent="-292100" lvl="6" marL="3200400" rtl="0">
              <a:spcBef>
                <a:spcPts val="1600"/>
              </a:spcBef>
              <a:spcAft>
                <a:spcPts val="0"/>
              </a:spcAft>
              <a:buSzPts val="1000"/>
              <a:buChar char="●"/>
              <a:defRPr sz="1000"/>
            </a:lvl7pPr>
            <a:lvl8pPr indent="-292100" lvl="7" marL="3657600" rtl="0">
              <a:spcBef>
                <a:spcPts val="1600"/>
              </a:spcBef>
              <a:spcAft>
                <a:spcPts val="0"/>
              </a:spcAft>
              <a:buSzPts val="1000"/>
              <a:buChar char="○"/>
              <a:defRPr sz="1000"/>
            </a:lvl8pPr>
            <a:lvl9pPr indent="-292100" lvl="8" marL="4114800" rtl="0">
              <a:spcBef>
                <a:spcPts val="1600"/>
              </a:spcBef>
              <a:spcAft>
                <a:spcPts val="1600"/>
              </a:spcAft>
              <a:buSzPts val="1000"/>
              <a:buChar char="■"/>
              <a:defRPr sz="1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ONLY_1">
    <p:spTree>
      <p:nvGrpSpPr>
        <p:cNvPr id="60" name="Shape 60"/>
        <p:cNvGrpSpPr/>
        <p:nvPr/>
      </p:nvGrpSpPr>
      <p:grpSpPr>
        <a:xfrm>
          <a:off x="0" y="0"/>
          <a:ext cx="0" cy="0"/>
          <a:chOff x="0" y="0"/>
          <a:chExt cx="0" cy="0"/>
        </a:xfrm>
      </p:grpSpPr>
      <p:sp>
        <p:nvSpPr>
          <p:cNvPr id="61" name="Google Shape;61;p14"/>
          <p:cNvSpPr txBox="1"/>
          <p:nvPr>
            <p:ph type="title"/>
          </p:nvPr>
        </p:nvSpPr>
        <p:spPr>
          <a:xfrm>
            <a:off x="1204150" y="2880870"/>
            <a:ext cx="4045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Poppins"/>
              <a:buNone/>
              <a:defRPr sz="1400">
                <a:latin typeface="Poppins"/>
                <a:ea typeface="Poppins"/>
                <a:cs typeface="Poppins"/>
                <a:sym typeface="Poppins"/>
              </a:defRPr>
            </a:lvl1pPr>
            <a:lvl2pPr lvl="1"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p:txBody>
      </p:sp>
      <p:sp>
        <p:nvSpPr>
          <p:cNvPr id="62" name="Google Shape;62;p14"/>
          <p:cNvSpPr txBox="1"/>
          <p:nvPr>
            <p:ph idx="1" type="subTitle"/>
          </p:nvPr>
        </p:nvSpPr>
        <p:spPr>
          <a:xfrm>
            <a:off x="1204150" y="981625"/>
            <a:ext cx="4045200" cy="1235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6"/>
              </a:buClr>
              <a:buSzPts val="2100"/>
              <a:buFont typeface="Elsie Black"/>
              <a:buNone/>
              <a:defRPr sz="2100">
                <a:solidFill>
                  <a:schemeClr val="accent6"/>
                </a:solidFill>
                <a:latin typeface="Elsie Black"/>
                <a:ea typeface="Elsie Black"/>
                <a:cs typeface="Elsie Black"/>
                <a:sym typeface="Elsie Black"/>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63" name="Google Shape;63;p14"/>
          <p:cNvSpPr/>
          <p:nvPr/>
        </p:nvSpPr>
        <p:spPr>
          <a:xfrm rot="-771602">
            <a:off x="4622381" y="2058032"/>
            <a:ext cx="4360101" cy="4110978"/>
          </a:xfrm>
          <a:custGeom>
            <a:rect b="b" l="l" r="r" t="t"/>
            <a:pathLst>
              <a:path extrusionOk="0" h="10924" w="11988">
                <a:moveTo>
                  <a:pt x="6905" y="1"/>
                </a:moveTo>
                <a:cubicBezTo>
                  <a:pt x="4889" y="1"/>
                  <a:pt x="3101" y="1782"/>
                  <a:pt x="4571" y="4403"/>
                </a:cubicBezTo>
                <a:cubicBezTo>
                  <a:pt x="4571" y="4403"/>
                  <a:pt x="4441" y="4391"/>
                  <a:pt x="4230" y="4391"/>
                </a:cubicBezTo>
                <a:cubicBezTo>
                  <a:pt x="3394" y="4391"/>
                  <a:pt x="1269" y="4581"/>
                  <a:pt x="721" y="6458"/>
                </a:cubicBezTo>
                <a:cubicBezTo>
                  <a:pt x="1" y="8928"/>
                  <a:pt x="2363" y="10923"/>
                  <a:pt x="6152" y="10923"/>
                </a:cubicBezTo>
                <a:cubicBezTo>
                  <a:pt x="7813" y="10923"/>
                  <a:pt x="9747" y="10540"/>
                  <a:pt x="11815" y="9646"/>
                </a:cubicBezTo>
                <a:cubicBezTo>
                  <a:pt x="11988" y="9573"/>
                  <a:pt x="11404" y="2483"/>
                  <a:pt x="8941" y="670"/>
                </a:cubicBezTo>
                <a:cubicBezTo>
                  <a:pt x="8317" y="211"/>
                  <a:pt x="7598" y="1"/>
                  <a:pt x="6905" y="1"/>
                </a:cubicBezTo>
                <a:close/>
              </a:path>
            </a:pathLst>
          </a:custGeom>
          <a:solidFill>
            <a:srgbClr val="FBB486">
              <a:alpha val="21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IG_NUMBER_1_1">
    <p:spTree>
      <p:nvGrpSpPr>
        <p:cNvPr id="64" name="Shape 64"/>
        <p:cNvGrpSpPr/>
        <p:nvPr/>
      </p:nvGrpSpPr>
      <p:grpSpPr>
        <a:xfrm>
          <a:off x="0" y="0"/>
          <a:ext cx="0" cy="0"/>
          <a:chOff x="0" y="0"/>
          <a:chExt cx="0" cy="0"/>
        </a:xfrm>
      </p:grpSpPr>
      <p:sp>
        <p:nvSpPr>
          <p:cNvPr id="65" name="Google Shape;65;p15"/>
          <p:cNvSpPr/>
          <p:nvPr/>
        </p:nvSpPr>
        <p:spPr>
          <a:xfrm>
            <a:off x="700350" y="266100"/>
            <a:ext cx="7743300" cy="4611300"/>
          </a:xfrm>
          <a:prstGeom prst="ellipse">
            <a:avLst/>
          </a:prstGeom>
          <a:solidFill>
            <a:srgbClr val="FBB486">
              <a:alpha val="21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5"/>
          <p:cNvSpPr txBox="1"/>
          <p:nvPr>
            <p:ph hasCustomPrompt="1" type="title"/>
          </p:nvPr>
        </p:nvSpPr>
        <p:spPr>
          <a:xfrm>
            <a:off x="1406136" y="1010975"/>
            <a:ext cx="2860200" cy="482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67" name="Google Shape;67;p15"/>
          <p:cNvSpPr txBox="1"/>
          <p:nvPr>
            <p:ph idx="2" type="title"/>
          </p:nvPr>
        </p:nvSpPr>
        <p:spPr>
          <a:xfrm>
            <a:off x="1396975" y="1786050"/>
            <a:ext cx="2878500" cy="54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Poppins"/>
              <a:buNone/>
              <a:defRPr sz="1400">
                <a:latin typeface="Poppins"/>
                <a:ea typeface="Poppins"/>
                <a:cs typeface="Poppins"/>
                <a:sym typeface="Poppins"/>
              </a:defRPr>
            </a:lvl1pPr>
            <a:lvl2pPr lvl="1"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p:txBody>
      </p:sp>
      <p:sp>
        <p:nvSpPr>
          <p:cNvPr id="68" name="Google Shape;68;p15"/>
          <p:cNvSpPr txBox="1"/>
          <p:nvPr>
            <p:ph idx="3" type="title"/>
          </p:nvPr>
        </p:nvSpPr>
        <p:spPr>
          <a:xfrm>
            <a:off x="1433222" y="1395300"/>
            <a:ext cx="2805900" cy="417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69" name="Google Shape;69;p15"/>
          <p:cNvSpPr txBox="1"/>
          <p:nvPr>
            <p:ph hasCustomPrompt="1" idx="4" type="title"/>
          </p:nvPr>
        </p:nvSpPr>
        <p:spPr>
          <a:xfrm>
            <a:off x="1406136" y="2812950"/>
            <a:ext cx="2860200" cy="482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70" name="Google Shape;70;p15"/>
          <p:cNvSpPr txBox="1"/>
          <p:nvPr>
            <p:ph idx="5" type="title"/>
          </p:nvPr>
        </p:nvSpPr>
        <p:spPr>
          <a:xfrm>
            <a:off x="1396975" y="3588025"/>
            <a:ext cx="2878500" cy="54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Poppins"/>
              <a:buNone/>
              <a:defRPr sz="1400">
                <a:latin typeface="Poppins"/>
                <a:ea typeface="Poppins"/>
                <a:cs typeface="Poppins"/>
                <a:sym typeface="Poppins"/>
              </a:defRPr>
            </a:lvl1pPr>
            <a:lvl2pPr lvl="1"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p:txBody>
      </p:sp>
      <p:sp>
        <p:nvSpPr>
          <p:cNvPr id="71" name="Google Shape;71;p15"/>
          <p:cNvSpPr txBox="1"/>
          <p:nvPr>
            <p:ph idx="6" type="title"/>
          </p:nvPr>
        </p:nvSpPr>
        <p:spPr>
          <a:xfrm>
            <a:off x="1433222" y="3197275"/>
            <a:ext cx="2805900" cy="417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2" name="Google Shape;72;p15"/>
          <p:cNvSpPr txBox="1"/>
          <p:nvPr>
            <p:ph hasCustomPrompt="1" idx="7" type="title"/>
          </p:nvPr>
        </p:nvSpPr>
        <p:spPr>
          <a:xfrm>
            <a:off x="4877661" y="1010975"/>
            <a:ext cx="2860200" cy="482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73" name="Google Shape;73;p15"/>
          <p:cNvSpPr txBox="1"/>
          <p:nvPr>
            <p:ph idx="8" type="title"/>
          </p:nvPr>
        </p:nvSpPr>
        <p:spPr>
          <a:xfrm>
            <a:off x="4868500" y="1786050"/>
            <a:ext cx="2878500" cy="54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Poppins"/>
              <a:buNone/>
              <a:defRPr sz="1400">
                <a:latin typeface="Poppins"/>
                <a:ea typeface="Poppins"/>
                <a:cs typeface="Poppins"/>
                <a:sym typeface="Poppins"/>
              </a:defRPr>
            </a:lvl1pPr>
            <a:lvl2pPr lvl="1"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p:txBody>
      </p:sp>
      <p:sp>
        <p:nvSpPr>
          <p:cNvPr id="74" name="Google Shape;74;p15"/>
          <p:cNvSpPr txBox="1"/>
          <p:nvPr>
            <p:ph idx="9" type="title"/>
          </p:nvPr>
        </p:nvSpPr>
        <p:spPr>
          <a:xfrm>
            <a:off x="4904747" y="1395300"/>
            <a:ext cx="2805900" cy="417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5" name="Google Shape;75;p15"/>
          <p:cNvSpPr txBox="1"/>
          <p:nvPr>
            <p:ph hasCustomPrompt="1" idx="13" type="title"/>
          </p:nvPr>
        </p:nvSpPr>
        <p:spPr>
          <a:xfrm>
            <a:off x="4877661" y="2812950"/>
            <a:ext cx="2860200" cy="482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76" name="Google Shape;76;p15"/>
          <p:cNvSpPr txBox="1"/>
          <p:nvPr>
            <p:ph idx="14" type="title"/>
          </p:nvPr>
        </p:nvSpPr>
        <p:spPr>
          <a:xfrm>
            <a:off x="4868500" y="3588025"/>
            <a:ext cx="2878500" cy="54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Poppins"/>
              <a:buNone/>
              <a:defRPr sz="1400">
                <a:latin typeface="Poppins"/>
                <a:ea typeface="Poppins"/>
                <a:cs typeface="Poppins"/>
                <a:sym typeface="Poppins"/>
              </a:defRPr>
            </a:lvl1pPr>
            <a:lvl2pPr lvl="1"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p:txBody>
      </p:sp>
      <p:sp>
        <p:nvSpPr>
          <p:cNvPr id="77" name="Google Shape;77;p15"/>
          <p:cNvSpPr txBox="1"/>
          <p:nvPr>
            <p:ph idx="15" type="title"/>
          </p:nvPr>
        </p:nvSpPr>
        <p:spPr>
          <a:xfrm>
            <a:off x="4904747" y="3197275"/>
            <a:ext cx="2805900" cy="417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p:cSld name="TITLE_AND_BODY_1">
    <p:spTree>
      <p:nvGrpSpPr>
        <p:cNvPr id="78" name="Shape 78"/>
        <p:cNvGrpSpPr/>
        <p:nvPr/>
      </p:nvGrpSpPr>
      <p:grpSpPr>
        <a:xfrm>
          <a:off x="0" y="0"/>
          <a:ext cx="0" cy="0"/>
          <a:chOff x="0" y="0"/>
          <a:chExt cx="0" cy="0"/>
        </a:xfrm>
      </p:grpSpPr>
      <p:sp>
        <p:nvSpPr>
          <p:cNvPr id="79" name="Google Shape;79;p16"/>
          <p:cNvSpPr/>
          <p:nvPr/>
        </p:nvSpPr>
        <p:spPr>
          <a:xfrm rot="6754025">
            <a:off x="1678820" y="1409987"/>
            <a:ext cx="5786356" cy="5786356"/>
          </a:xfrm>
          <a:prstGeom prst="chord">
            <a:avLst>
              <a:gd fmla="val 2700000" name="adj1"/>
              <a:gd fmla="val 16200000" name="adj2"/>
            </a:avLst>
          </a:prstGeom>
          <a:solidFill>
            <a:srgbClr val="FBB486">
              <a:alpha val="21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6"/>
          <p:cNvSpPr txBox="1"/>
          <p:nvPr>
            <p:ph type="title"/>
          </p:nvPr>
        </p:nvSpPr>
        <p:spPr>
          <a:xfrm>
            <a:off x="827700" y="521225"/>
            <a:ext cx="7488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1" name="Google Shape;81;p16"/>
          <p:cNvSpPr txBox="1"/>
          <p:nvPr>
            <p:ph idx="2" type="title"/>
          </p:nvPr>
        </p:nvSpPr>
        <p:spPr>
          <a:xfrm>
            <a:off x="1490475" y="3141425"/>
            <a:ext cx="2553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Poppins"/>
              <a:buNone/>
              <a:defRPr sz="1400">
                <a:latin typeface="Poppins"/>
                <a:ea typeface="Poppins"/>
                <a:cs typeface="Poppins"/>
                <a:sym typeface="Poppins"/>
              </a:defRPr>
            </a:lvl1pPr>
            <a:lvl2pPr lvl="1"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p:txBody>
      </p:sp>
      <p:sp>
        <p:nvSpPr>
          <p:cNvPr id="82" name="Google Shape;82;p16"/>
          <p:cNvSpPr txBox="1"/>
          <p:nvPr>
            <p:ph idx="3" type="title"/>
          </p:nvPr>
        </p:nvSpPr>
        <p:spPr>
          <a:xfrm>
            <a:off x="5100525" y="3141425"/>
            <a:ext cx="2553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Poppins"/>
              <a:buNone/>
              <a:defRPr sz="1400">
                <a:latin typeface="Poppins"/>
                <a:ea typeface="Poppins"/>
                <a:cs typeface="Poppins"/>
                <a:sym typeface="Poppins"/>
              </a:defRPr>
            </a:lvl1pPr>
            <a:lvl2pPr lvl="1"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p:txBody>
      </p:sp>
      <p:sp>
        <p:nvSpPr>
          <p:cNvPr id="83" name="Google Shape;83;p16"/>
          <p:cNvSpPr txBox="1"/>
          <p:nvPr>
            <p:ph idx="4" type="title"/>
          </p:nvPr>
        </p:nvSpPr>
        <p:spPr>
          <a:xfrm>
            <a:off x="1522575" y="2750675"/>
            <a:ext cx="2488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84" name="Google Shape;84;p16"/>
          <p:cNvSpPr txBox="1"/>
          <p:nvPr>
            <p:ph idx="5" type="title"/>
          </p:nvPr>
        </p:nvSpPr>
        <p:spPr>
          <a:xfrm>
            <a:off x="5132625" y="2750675"/>
            <a:ext cx="2488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
  <p:cSld name="TITLE_AND_BODY_1_1">
    <p:spTree>
      <p:nvGrpSpPr>
        <p:cNvPr id="85" name="Shape 85"/>
        <p:cNvGrpSpPr/>
        <p:nvPr/>
      </p:nvGrpSpPr>
      <p:grpSpPr>
        <a:xfrm>
          <a:off x="0" y="0"/>
          <a:ext cx="0" cy="0"/>
          <a:chOff x="0" y="0"/>
          <a:chExt cx="0" cy="0"/>
        </a:xfrm>
      </p:grpSpPr>
      <p:sp>
        <p:nvSpPr>
          <p:cNvPr id="86" name="Google Shape;86;p17"/>
          <p:cNvSpPr/>
          <p:nvPr/>
        </p:nvSpPr>
        <p:spPr>
          <a:xfrm rot="-4056765">
            <a:off x="1678853" y="-1826172"/>
            <a:ext cx="5786309" cy="5786309"/>
          </a:xfrm>
          <a:prstGeom prst="chord">
            <a:avLst>
              <a:gd fmla="val 2700000" name="adj1"/>
              <a:gd fmla="val 16200000" name="adj2"/>
            </a:avLst>
          </a:prstGeom>
          <a:solidFill>
            <a:srgbClr val="FBB486">
              <a:alpha val="21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7"/>
          <p:cNvSpPr txBox="1"/>
          <p:nvPr>
            <p:ph type="title"/>
          </p:nvPr>
        </p:nvSpPr>
        <p:spPr>
          <a:xfrm>
            <a:off x="827700" y="521225"/>
            <a:ext cx="7488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8" name="Google Shape;88;p17"/>
          <p:cNvSpPr txBox="1"/>
          <p:nvPr>
            <p:ph idx="2" type="title"/>
          </p:nvPr>
        </p:nvSpPr>
        <p:spPr>
          <a:xfrm>
            <a:off x="869650" y="3124825"/>
            <a:ext cx="2262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Poppins"/>
              <a:buNone/>
              <a:defRPr sz="1400">
                <a:latin typeface="Poppins"/>
                <a:ea typeface="Poppins"/>
                <a:cs typeface="Poppins"/>
                <a:sym typeface="Poppins"/>
              </a:defRPr>
            </a:lvl1pPr>
            <a:lvl2pPr lvl="1"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p:txBody>
      </p:sp>
      <p:sp>
        <p:nvSpPr>
          <p:cNvPr id="89" name="Google Shape;89;p17"/>
          <p:cNvSpPr txBox="1"/>
          <p:nvPr>
            <p:ph idx="3" type="title"/>
          </p:nvPr>
        </p:nvSpPr>
        <p:spPr>
          <a:xfrm>
            <a:off x="3440846" y="3124825"/>
            <a:ext cx="2262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Poppins"/>
              <a:buNone/>
              <a:defRPr sz="1400">
                <a:latin typeface="Poppins"/>
                <a:ea typeface="Poppins"/>
                <a:cs typeface="Poppins"/>
                <a:sym typeface="Poppins"/>
              </a:defRPr>
            </a:lvl1pPr>
            <a:lvl2pPr lvl="1"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p:txBody>
      </p:sp>
      <p:sp>
        <p:nvSpPr>
          <p:cNvPr id="90" name="Google Shape;90;p17"/>
          <p:cNvSpPr txBox="1"/>
          <p:nvPr>
            <p:ph idx="4" type="title"/>
          </p:nvPr>
        </p:nvSpPr>
        <p:spPr>
          <a:xfrm>
            <a:off x="869650" y="2734075"/>
            <a:ext cx="2262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91" name="Google Shape;91;p17"/>
          <p:cNvSpPr txBox="1"/>
          <p:nvPr>
            <p:ph idx="5" type="title"/>
          </p:nvPr>
        </p:nvSpPr>
        <p:spPr>
          <a:xfrm>
            <a:off x="3440846" y="2734075"/>
            <a:ext cx="2262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92" name="Google Shape;92;p17"/>
          <p:cNvSpPr txBox="1"/>
          <p:nvPr>
            <p:ph idx="6" type="title"/>
          </p:nvPr>
        </p:nvSpPr>
        <p:spPr>
          <a:xfrm>
            <a:off x="6012049" y="3124825"/>
            <a:ext cx="2262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Poppins"/>
              <a:buNone/>
              <a:defRPr sz="1400">
                <a:latin typeface="Poppins"/>
                <a:ea typeface="Poppins"/>
                <a:cs typeface="Poppins"/>
                <a:sym typeface="Poppins"/>
              </a:defRPr>
            </a:lvl1pPr>
            <a:lvl2pPr lvl="1"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p:txBody>
      </p:sp>
      <p:sp>
        <p:nvSpPr>
          <p:cNvPr id="93" name="Google Shape;93;p17"/>
          <p:cNvSpPr txBox="1"/>
          <p:nvPr>
            <p:ph idx="7" type="title"/>
          </p:nvPr>
        </p:nvSpPr>
        <p:spPr>
          <a:xfrm>
            <a:off x="6012049" y="2734075"/>
            <a:ext cx="2262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2">
  <p:cSld name="SECTION_HEADER_1">
    <p:spTree>
      <p:nvGrpSpPr>
        <p:cNvPr id="94" name="Shape 94"/>
        <p:cNvGrpSpPr/>
        <p:nvPr/>
      </p:nvGrpSpPr>
      <p:grpSpPr>
        <a:xfrm>
          <a:off x="0" y="0"/>
          <a:ext cx="0" cy="0"/>
          <a:chOff x="0" y="0"/>
          <a:chExt cx="0" cy="0"/>
        </a:xfrm>
      </p:grpSpPr>
      <p:sp>
        <p:nvSpPr>
          <p:cNvPr id="95" name="Google Shape;95;p18"/>
          <p:cNvSpPr/>
          <p:nvPr/>
        </p:nvSpPr>
        <p:spPr>
          <a:xfrm rot="3808118">
            <a:off x="1711077" y="-511237"/>
            <a:ext cx="5881850" cy="5545778"/>
          </a:xfrm>
          <a:custGeom>
            <a:rect b="b" l="l" r="r" t="t"/>
            <a:pathLst>
              <a:path extrusionOk="0" h="10924" w="11988">
                <a:moveTo>
                  <a:pt x="6905" y="1"/>
                </a:moveTo>
                <a:cubicBezTo>
                  <a:pt x="4889" y="1"/>
                  <a:pt x="3101" y="1782"/>
                  <a:pt x="4571" y="4403"/>
                </a:cubicBezTo>
                <a:cubicBezTo>
                  <a:pt x="4571" y="4403"/>
                  <a:pt x="4441" y="4391"/>
                  <a:pt x="4230" y="4391"/>
                </a:cubicBezTo>
                <a:cubicBezTo>
                  <a:pt x="3394" y="4391"/>
                  <a:pt x="1269" y="4581"/>
                  <a:pt x="721" y="6458"/>
                </a:cubicBezTo>
                <a:cubicBezTo>
                  <a:pt x="1" y="8928"/>
                  <a:pt x="2363" y="10923"/>
                  <a:pt x="6152" y="10923"/>
                </a:cubicBezTo>
                <a:cubicBezTo>
                  <a:pt x="7813" y="10923"/>
                  <a:pt x="9747" y="10540"/>
                  <a:pt x="11815" y="9646"/>
                </a:cubicBezTo>
                <a:cubicBezTo>
                  <a:pt x="11988" y="9573"/>
                  <a:pt x="11404" y="2483"/>
                  <a:pt x="8941" y="670"/>
                </a:cubicBezTo>
                <a:cubicBezTo>
                  <a:pt x="8317" y="211"/>
                  <a:pt x="7598" y="1"/>
                  <a:pt x="6905" y="1"/>
                </a:cubicBezTo>
                <a:close/>
              </a:path>
            </a:pathLst>
          </a:custGeom>
          <a:solidFill>
            <a:srgbClr val="FBB486">
              <a:alpha val="21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8"/>
          <p:cNvSpPr txBox="1"/>
          <p:nvPr>
            <p:ph type="title"/>
          </p:nvPr>
        </p:nvSpPr>
        <p:spPr>
          <a:xfrm>
            <a:off x="2723700" y="3052430"/>
            <a:ext cx="3696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7" name="Google Shape;97;p18"/>
          <p:cNvSpPr txBox="1"/>
          <p:nvPr>
            <p:ph hasCustomPrompt="1" idx="2" type="title"/>
          </p:nvPr>
        </p:nvSpPr>
        <p:spPr>
          <a:xfrm>
            <a:off x="3432300" y="2719685"/>
            <a:ext cx="2279400" cy="766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7200"/>
              <a:buNone/>
              <a:defRPr sz="72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98" name="Google Shape;98;p18"/>
          <p:cNvSpPr txBox="1"/>
          <p:nvPr>
            <p:ph idx="1" type="subTitle"/>
          </p:nvPr>
        </p:nvSpPr>
        <p:spPr>
          <a:xfrm>
            <a:off x="2723700" y="3894225"/>
            <a:ext cx="3696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MAIN_POINT_1">
    <p:spTree>
      <p:nvGrpSpPr>
        <p:cNvPr id="99" name="Shape 99"/>
        <p:cNvGrpSpPr/>
        <p:nvPr/>
      </p:nvGrpSpPr>
      <p:grpSpPr>
        <a:xfrm>
          <a:off x="0" y="0"/>
          <a:ext cx="0" cy="0"/>
          <a:chOff x="0" y="0"/>
          <a:chExt cx="0" cy="0"/>
        </a:xfrm>
      </p:grpSpPr>
      <p:grpSp>
        <p:nvGrpSpPr>
          <p:cNvPr id="100" name="Google Shape;100;p19"/>
          <p:cNvGrpSpPr/>
          <p:nvPr/>
        </p:nvGrpSpPr>
        <p:grpSpPr>
          <a:xfrm>
            <a:off x="1910276" y="567600"/>
            <a:ext cx="5262176" cy="4340227"/>
            <a:chOff x="3273650" y="4514850"/>
            <a:chExt cx="715125" cy="589825"/>
          </a:xfrm>
        </p:grpSpPr>
        <p:sp>
          <p:nvSpPr>
            <p:cNvPr id="101" name="Google Shape;101;p19"/>
            <p:cNvSpPr/>
            <p:nvPr/>
          </p:nvSpPr>
          <p:spPr>
            <a:xfrm>
              <a:off x="3393925" y="4695050"/>
              <a:ext cx="419625" cy="334375"/>
            </a:xfrm>
            <a:custGeom>
              <a:rect b="b" l="l" r="r" t="t"/>
              <a:pathLst>
                <a:path extrusionOk="0" h="13375" w="16785">
                  <a:moveTo>
                    <a:pt x="3835" y="1"/>
                  </a:moveTo>
                  <a:cubicBezTo>
                    <a:pt x="2371" y="1"/>
                    <a:pt x="1165" y="897"/>
                    <a:pt x="894" y="2512"/>
                  </a:cubicBezTo>
                  <a:cubicBezTo>
                    <a:pt x="1" y="7831"/>
                    <a:pt x="8392" y="13374"/>
                    <a:pt x="8392" y="13374"/>
                  </a:cubicBezTo>
                  <a:cubicBezTo>
                    <a:pt x="8392" y="13374"/>
                    <a:pt x="16784" y="7831"/>
                    <a:pt x="15892" y="2512"/>
                  </a:cubicBezTo>
                  <a:cubicBezTo>
                    <a:pt x="15621" y="897"/>
                    <a:pt x="14414" y="1"/>
                    <a:pt x="12950" y="1"/>
                  </a:cubicBezTo>
                  <a:cubicBezTo>
                    <a:pt x="11459" y="1"/>
                    <a:pt x="9701" y="930"/>
                    <a:pt x="8392" y="2975"/>
                  </a:cubicBezTo>
                  <a:cubicBezTo>
                    <a:pt x="7084" y="930"/>
                    <a:pt x="5326" y="1"/>
                    <a:pt x="3835" y="1"/>
                  </a:cubicBezTo>
                  <a:close/>
                </a:path>
              </a:pathLst>
            </a:custGeom>
            <a:solidFill>
              <a:srgbClr val="FBB486">
                <a:alpha val="21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9"/>
            <p:cNvSpPr/>
            <p:nvPr/>
          </p:nvSpPr>
          <p:spPr>
            <a:xfrm>
              <a:off x="3744125" y="4514850"/>
              <a:ext cx="244650" cy="200800"/>
            </a:xfrm>
            <a:custGeom>
              <a:rect b="b" l="l" r="r" t="t"/>
              <a:pathLst>
                <a:path extrusionOk="0" h="8032" w="9786">
                  <a:moveTo>
                    <a:pt x="2450" y="1"/>
                  </a:moveTo>
                  <a:cubicBezTo>
                    <a:pt x="1670" y="1"/>
                    <a:pt x="1006" y="461"/>
                    <a:pt x="784" y="1326"/>
                  </a:cubicBezTo>
                  <a:cubicBezTo>
                    <a:pt x="1" y="4384"/>
                    <a:pt x="4618" y="8032"/>
                    <a:pt x="4618" y="8032"/>
                  </a:cubicBezTo>
                  <a:cubicBezTo>
                    <a:pt x="4618" y="8032"/>
                    <a:pt x="9785" y="5215"/>
                    <a:pt x="9528" y="2070"/>
                  </a:cubicBezTo>
                  <a:cubicBezTo>
                    <a:pt x="9445" y="1047"/>
                    <a:pt x="8695" y="452"/>
                    <a:pt x="7754" y="452"/>
                  </a:cubicBezTo>
                  <a:cubicBezTo>
                    <a:pt x="6921" y="452"/>
                    <a:pt x="5938" y="919"/>
                    <a:pt x="5133" y="1968"/>
                  </a:cubicBezTo>
                  <a:cubicBezTo>
                    <a:pt x="4427" y="627"/>
                    <a:pt x="3360" y="1"/>
                    <a:pt x="2450" y="1"/>
                  </a:cubicBezTo>
                  <a:close/>
                </a:path>
              </a:pathLst>
            </a:custGeom>
            <a:solidFill>
              <a:srgbClr val="FBB486">
                <a:alpha val="21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9"/>
            <p:cNvSpPr/>
            <p:nvPr/>
          </p:nvSpPr>
          <p:spPr>
            <a:xfrm>
              <a:off x="3273650" y="4568575"/>
              <a:ext cx="200675" cy="164700"/>
            </a:xfrm>
            <a:custGeom>
              <a:rect b="b" l="l" r="r" t="t"/>
              <a:pathLst>
                <a:path extrusionOk="0" h="6588" w="8027">
                  <a:moveTo>
                    <a:pt x="2010" y="0"/>
                  </a:moveTo>
                  <a:cubicBezTo>
                    <a:pt x="1370" y="0"/>
                    <a:pt x="825" y="378"/>
                    <a:pt x="643" y="1088"/>
                  </a:cubicBezTo>
                  <a:cubicBezTo>
                    <a:pt x="0" y="3595"/>
                    <a:pt x="3787" y="6588"/>
                    <a:pt x="3787" y="6588"/>
                  </a:cubicBezTo>
                  <a:cubicBezTo>
                    <a:pt x="3787" y="6588"/>
                    <a:pt x="8027" y="4277"/>
                    <a:pt x="7816" y="1697"/>
                  </a:cubicBezTo>
                  <a:cubicBezTo>
                    <a:pt x="7748" y="858"/>
                    <a:pt x="7133" y="370"/>
                    <a:pt x="6361" y="370"/>
                  </a:cubicBezTo>
                  <a:cubicBezTo>
                    <a:pt x="5678" y="370"/>
                    <a:pt x="4871" y="753"/>
                    <a:pt x="4211" y="1614"/>
                  </a:cubicBezTo>
                  <a:cubicBezTo>
                    <a:pt x="3632" y="514"/>
                    <a:pt x="2757" y="0"/>
                    <a:pt x="2010" y="0"/>
                  </a:cubicBezTo>
                  <a:close/>
                </a:path>
              </a:pathLst>
            </a:custGeom>
            <a:solidFill>
              <a:srgbClr val="FBB486">
                <a:alpha val="21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9"/>
            <p:cNvSpPr/>
            <p:nvPr/>
          </p:nvSpPr>
          <p:spPr>
            <a:xfrm>
              <a:off x="3308850" y="4989025"/>
              <a:ext cx="138125" cy="115650"/>
            </a:xfrm>
            <a:custGeom>
              <a:rect b="b" l="l" r="r" t="t"/>
              <a:pathLst>
                <a:path extrusionOk="0" h="4626" w="5525">
                  <a:moveTo>
                    <a:pt x="3882" y="1"/>
                  </a:moveTo>
                  <a:cubicBezTo>
                    <a:pt x="3324" y="1"/>
                    <a:pt x="2697" y="487"/>
                    <a:pt x="2454" y="1430"/>
                  </a:cubicBezTo>
                  <a:cubicBezTo>
                    <a:pt x="2011" y="1069"/>
                    <a:pt x="1555" y="914"/>
                    <a:pt x="1163" y="914"/>
                  </a:cubicBezTo>
                  <a:cubicBezTo>
                    <a:pt x="487" y="914"/>
                    <a:pt x="1" y="1377"/>
                    <a:pt x="103" y="2046"/>
                  </a:cubicBezTo>
                  <a:cubicBezTo>
                    <a:pt x="366" y="3771"/>
                    <a:pt x="3506" y="4625"/>
                    <a:pt x="3506" y="4625"/>
                  </a:cubicBezTo>
                  <a:cubicBezTo>
                    <a:pt x="3506" y="4625"/>
                    <a:pt x="5524" y="2074"/>
                    <a:pt x="4712" y="530"/>
                  </a:cubicBezTo>
                  <a:cubicBezTo>
                    <a:pt x="4525" y="175"/>
                    <a:pt x="4216" y="1"/>
                    <a:pt x="3882" y="1"/>
                  </a:cubicBezTo>
                  <a:close/>
                </a:path>
              </a:pathLst>
            </a:custGeom>
            <a:solidFill>
              <a:srgbClr val="FBB486">
                <a:alpha val="21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 name="Google Shape;105;p19"/>
          <p:cNvSpPr txBox="1"/>
          <p:nvPr>
            <p:ph type="title"/>
          </p:nvPr>
        </p:nvSpPr>
        <p:spPr>
          <a:xfrm>
            <a:off x="1388100" y="1364550"/>
            <a:ext cx="6367800" cy="4090800"/>
          </a:xfrm>
          <a:prstGeom prst="rect">
            <a:avLst/>
          </a:prstGeom>
        </p:spPr>
        <p:txBody>
          <a:bodyPr anchorCtr="0" anchor="ctr" bIns="91425" lIns="91425" spcFirstLastPara="1" rIns="91425" wrap="square" tIns="91425">
            <a:noAutofit/>
          </a:bodyPr>
          <a:lstStyle>
            <a:lvl1pPr lvl="0" rtl="0" algn="ctr">
              <a:lnSpc>
                <a:spcPct val="80000"/>
              </a:lnSpc>
              <a:spcBef>
                <a:spcPts val="0"/>
              </a:spcBef>
              <a:spcAft>
                <a:spcPts val="0"/>
              </a:spcAft>
              <a:buSzPts val="7200"/>
              <a:buNone/>
              <a:defRPr sz="72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TITLE_AND_BODY_1_1_1">
    <p:spTree>
      <p:nvGrpSpPr>
        <p:cNvPr id="106" name="Shape 106"/>
        <p:cNvGrpSpPr/>
        <p:nvPr/>
      </p:nvGrpSpPr>
      <p:grpSpPr>
        <a:xfrm>
          <a:off x="0" y="0"/>
          <a:ext cx="0" cy="0"/>
          <a:chOff x="0" y="0"/>
          <a:chExt cx="0" cy="0"/>
        </a:xfrm>
      </p:grpSpPr>
      <p:sp>
        <p:nvSpPr>
          <p:cNvPr id="107" name="Google Shape;107;p20"/>
          <p:cNvSpPr txBox="1"/>
          <p:nvPr>
            <p:ph type="title"/>
          </p:nvPr>
        </p:nvSpPr>
        <p:spPr>
          <a:xfrm>
            <a:off x="827700" y="521225"/>
            <a:ext cx="7488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3"/>
          <p:cNvSpPr/>
          <p:nvPr/>
        </p:nvSpPr>
        <p:spPr>
          <a:xfrm rot="3808118">
            <a:off x="1631077" y="776638"/>
            <a:ext cx="5881850" cy="5545778"/>
          </a:xfrm>
          <a:custGeom>
            <a:rect b="b" l="l" r="r" t="t"/>
            <a:pathLst>
              <a:path extrusionOk="0" h="10924" w="11988">
                <a:moveTo>
                  <a:pt x="6905" y="1"/>
                </a:moveTo>
                <a:cubicBezTo>
                  <a:pt x="4889" y="1"/>
                  <a:pt x="3101" y="1782"/>
                  <a:pt x="4571" y="4403"/>
                </a:cubicBezTo>
                <a:cubicBezTo>
                  <a:pt x="4571" y="4403"/>
                  <a:pt x="4441" y="4391"/>
                  <a:pt x="4230" y="4391"/>
                </a:cubicBezTo>
                <a:cubicBezTo>
                  <a:pt x="3394" y="4391"/>
                  <a:pt x="1269" y="4581"/>
                  <a:pt x="721" y="6458"/>
                </a:cubicBezTo>
                <a:cubicBezTo>
                  <a:pt x="1" y="8928"/>
                  <a:pt x="2363" y="10923"/>
                  <a:pt x="6152" y="10923"/>
                </a:cubicBezTo>
                <a:cubicBezTo>
                  <a:pt x="7813" y="10923"/>
                  <a:pt x="9747" y="10540"/>
                  <a:pt x="11815" y="9646"/>
                </a:cubicBezTo>
                <a:cubicBezTo>
                  <a:pt x="11988" y="9573"/>
                  <a:pt x="11404" y="2483"/>
                  <a:pt x="8941" y="670"/>
                </a:cubicBezTo>
                <a:cubicBezTo>
                  <a:pt x="8317" y="211"/>
                  <a:pt x="7598" y="1"/>
                  <a:pt x="6905" y="1"/>
                </a:cubicBezTo>
                <a:close/>
              </a:path>
            </a:pathLst>
          </a:custGeom>
          <a:solidFill>
            <a:srgbClr val="FBB486">
              <a:alpha val="21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
          <p:cNvSpPr txBox="1"/>
          <p:nvPr>
            <p:ph type="title"/>
          </p:nvPr>
        </p:nvSpPr>
        <p:spPr>
          <a:xfrm>
            <a:off x="2723700" y="1147430"/>
            <a:ext cx="3696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hasCustomPrompt="1" idx="2" type="title"/>
          </p:nvPr>
        </p:nvSpPr>
        <p:spPr>
          <a:xfrm>
            <a:off x="3432300" y="814685"/>
            <a:ext cx="2279400" cy="766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7200"/>
              <a:buNone/>
              <a:defRPr sz="72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16" name="Google Shape;16;p3"/>
          <p:cNvSpPr txBox="1"/>
          <p:nvPr>
            <p:ph idx="1" type="subTitle"/>
          </p:nvPr>
        </p:nvSpPr>
        <p:spPr>
          <a:xfrm>
            <a:off x="2723700" y="1989225"/>
            <a:ext cx="3696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p:cSld name="TITLE_AND_BODY_1_1_2">
    <p:spTree>
      <p:nvGrpSpPr>
        <p:cNvPr id="108" name="Shape 108"/>
        <p:cNvGrpSpPr/>
        <p:nvPr/>
      </p:nvGrpSpPr>
      <p:grpSpPr>
        <a:xfrm>
          <a:off x="0" y="0"/>
          <a:ext cx="0" cy="0"/>
          <a:chOff x="0" y="0"/>
          <a:chExt cx="0" cy="0"/>
        </a:xfrm>
      </p:grpSpPr>
      <p:sp>
        <p:nvSpPr>
          <p:cNvPr id="109" name="Google Shape;109;p21"/>
          <p:cNvSpPr txBox="1"/>
          <p:nvPr>
            <p:ph type="title"/>
          </p:nvPr>
        </p:nvSpPr>
        <p:spPr>
          <a:xfrm>
            <a:off x="827700" y="521225"/>
            <a:ext cx="7488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0" name="Google Shape;110;p21"/>
          <p:cNvSpPr txBox="1"/>
          <p:nvPr>
            <p:ph idx="2" type="title"/>
          </p:nvPr>
        </p:nvSpPr>
        <p:spPr>
          <a:xfrm>
            <a:off x="1098200" y="3657725"/>
            <a:ext cx="1575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Poppins"/>
              <a:buNone/>
              <a:defRPr sz="1400">
                <a:latin typeface="Poppins"/>
                <a:ea typeface="Poppins"/>
                <a:cs typeface="Poppins"/>
                <a:sym typeface="Poppins"/>
              </a:defRPr>
            </a:lvl1pPr>
            <a:lvl2pPr lvl="1"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p:txBody>
      </p:sp>
      <p:sp>
        <p:nvSpPr>
          <p:cNvPr id="111" name="Google Shape;111;p21"/>
          <p:cNvSpPr txBox="1"/>
          <p:nvPr>
            <p:ph idx="3" type="title"/>
          </p:nvPr>
        </p:nvSpPr>
        <p:spPr>
          <a:xfrm>
            <a:off x="2888857" y="3657725"/>
            <a:ext cx="1575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Poppins"/>
              <a:buNone/>
              <a:defRPr sz="1400">
                <a:latin typeface="Poppins"/>
                <a:ea typeface="Poppins"/>
                <a:cs typeface="Poppins"/>
                <a:sym typeface="Poppins"/>
              </a:defRPr>
            </a:lvl1pPr>
            <a:lvl2pPr lvl="1"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p:txBody>
      </p:sp>
      <p:sp>
        <p:nvSpPr>
          <p:cNvPr id="112" name="Google Shape;112;p21"/>
          <p:cNvSpPr txBox="1"/>
          <p:nvPr>
            <p:ph idx="4" type="title"/>
          </p:nvPr>
        </p:nvSpPr>
        <p:spPr>
          <a:xfrm>
            <a:off x="1098200" y="3266975"/>
            <a:ext cx="1575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13" name="Google Shape;113;p21"/>
          <p:cNvSpPr txBox="1"/>
          <p:nvPr>
            <p:ph idx="5" type="title"/>
          </p:nvPr>
        </p:nvSpPr>
        <p:spPr>
          <a:xfrm>
            <a:off x="2888857" y="3266975"/>
            <a:ext cx="1575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14" name="Google Shape;114;p21"/>
          <p:cNvSpPr txBox="1"/>
          <p:nvPr>
            <p:ph idx="6" type="title"/>
          </p:nvPr>
        </p:nvSpPr>
        <p:spPr>
          <a:xfrm>
            <a:off x="4679518" y="3657725"/>
            <a:ext cx="1575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Poppins"/>
              <a:buNone/>
              <a:defRPr sz="1400">
                <a:latin typeface="Poppins"/>
                <a:ea typeface="Poppins"/>
                <a:cs typeface="Poppins"/>
                <a:sym typeface="Poppins"/>
              </a:defRPr>
            </a:lvl1pPr>
            <a:lvl2pPr lvl="1"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p:txBody>
      </p:sp>
      <p:sp>
        <p:nvSpPr>
          <p:cNvPr id="115" name="Google Shape;115;p21"/>
          <p:cNvSpPr txBox="1"/>
          <p:nvPr>
            <p:ph idx="7" type="title"/>
          </p:nvPr>
        </p:nvSpPr>
        <p:spPr>
          <a:xfrm>
            <a:off x="4679518" y="3266975"/>
            <a:ext cx="1575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16" name="Google Shape;116;p21"/>
          <p:cNvSpPr txBox="1"/>
          <p:nvPr>
            <p:ph idx="8" type="title"/>
          </p:nvPr>
        </p:nvSpPr>
        <p:spPr>
          <a:xfrm>
            <a:off x="6470193" y="3657725"/>
            <a:ext cx="1575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Poppins"/>
              <a:buNone/>
              <a:defRPr sz="1400">
                <a:latin typeface="Poppins"/>
                <a:ea typeface="Poppins"/>
                <a:cs typeface="Poppins"/>
                <a:sym typeface="Poppins"/>
              </a:defRPr>
            </a:lvl1pPr>
            <a:lvl2pPr lvl="1"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p:txBody>
      </p:sp>
      <p:sp>
        <p:nvSpPr>
          <p:cNvPr id="117" name="Google Shape;117;p21"/>
          <p:cNvSpPr txBox="1"/>
          <p:nvPr>
            <p:ph idx="9" type="title"/>
          </p:nvPr>
        </p:nvSpPr>
        <p:spPr>
          <a:xfrm>
            <a:off x="6470193" y="3266975"/>
            <a:ext cx="1575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numbers">
  <p:cSld name="BIG_NUMBER_1">
    <p:spTree>
      <p:nvGrpSpPr>
        <p:cNvPr id="118" name="Shape 118"/>
        <p:cNvGrpSpPr/>
        <p:nvPr/>
      </p:nvGrpSpPr>
      <p:grpSpPr>
        <a:xfrm>
          <a:off x="0" y="0"/>
          <a:ext cx="0" cy="0"/>
          <a:chOff x="0" y="0"/>
          <a:chExt cx="0" cy="0"/>
        </a:xfrm>
      </p:grpSpPr>
      <p:sp>
        <p:nvSpPr>
          <p:cNvPr id="119" name="Google Shape;119;p22"/>
          <p:cNvSpPr txBox="1"/>
          <p:nvPr>
            <p:ph hasCustomPrompt="1" type="title"/>
          </p:nvPr>
        </p:nvSpPr>
        <p:spPr>
          <a:xfrm>
            <a:off x="1855650" y="645925"/>
            <a:ext cx="5432700" cy="863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0" name="Google Shape;120;p22"/>
          <p:cNvSpPr txBox="1"/>
          <p:nvPr>
            <p:ph idx="2" type="title"/>
          </p:nvPr>
        </p:nvSpPr>
        <p:spPr>
          <a:xfrm>
            <a:off x="2281650" y="1357100"/>
            <a:ext cx="4580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Poppins"/>
              <a:buNone/>
              <a:defRPr sz="1400">
                <a:latin typeface="Poppins"/>
                <a:ea typeface="Poppins"/>
                <a:cs typeface="Poppins"/>
                <a:sym typeface="Poppins"/>
              </a:defRPr>
            </a:lvl1pPr>
            <a:lvl2pPr lvl="1" rtl="0" algn="ctr">
              <a:spcBef>
                <a:spcPts val="0"/>
              </a:spcBef>
              <a:spcAft>
                <a:spcPts val="0"/>
              </a:spcAft>
              <a:buClr>
                <a:schemeClr val="accent6"/>
              </a:buClr>
              <a:buSzPts val="1800"/>
              <a:buFont typeface="Poppins"/>
              <a:buNone/>
              <a:defRPr sz="18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1800"/>
              <a:buFont typeface="Poppins"/>
              <a:buNone/>
              <a:defRPr sz="18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1800"/>
              <a:buFont typeface="Poppins"/>
              <a:buNone/>
              <a:defRPr sz="18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1800"/>
              <a:buFont typeface="Poppins"/>
              <a:buNone/>
              <a:defRPr sz="18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1800"/>
              <a:buFont typeface="Poppins"/>
              <a:buNone/>
              <a:defRPr sz="18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1800"/>
              <a:buFont typeface="Poppins"/>
              <a:buNone/>
              <a:defRPr sz="18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1800"/>
              <a:buFont typeface="Poppins"/>
              <a:buNone/>
              <a:defRPr sz="18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1800"/>
              <a:buFont typeface="Poppins"/>
              <a:buNone/>
              <a:defRPr sz="1800">
                <a:solidFill>
                  <a:schemeClr val="accent6"/>
                </a:solidFill>
                <a:latin typeface="Poppins"/>
                <a:ea typeface="Poppins"/>
                <a:cs typeface="Poppins"/>
                <a:sym typeface="Poppins"/>
              </a:defRPr>
            </a:lvl9pPr>
          </a:lstStyle>
          <a:p/>
        </p:txBody>
      </p:sp>
      <p:sp>
        <p:nvSpPr>
          <p:cNvPr id="121" name="Google Shape;121;p22"/>
          <p:cNvSpPr txBox="1"/>
          <p:nvPr>
            <p:ph hasCustomPrompt="1" idx="3" type="title"/>
          </p:nvPr>
        </p:nvSpPr>
        <p:spPr>
          <a:xfrm>
            <a:off x="1855650" y="1929800"/>
            <a:ext cx="5432700" cy="863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2" name="Google Shape;122;p22"/>
          <p:cNvSpPr txBox="1"/>
          <p:nvPr>
            <p:ph idx="4" type="title"/>
          </p:nvPr>
        </p:nvSpPr>
        <p:spPr>
          <a:xfrm>
            <a:off x="2281650" y="2640975"/>
            <a:ext cx="4580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Poppins"/>
              <a:buNone/>
              <a:defRPr sz="1400">
                <a:latin typeface="Poppins"/>
                <a:ea typeface="Poppins"/>
                <a:cs typeface="Poppins"/>
                <a:sym typeface="Poppins"/>
              </a:defRPr>
            </a:lvl1pPr>
            <a:lvl2pPr lvl="1" rtl="0" algn="ctr">
              <a:spcBef>
                <a:spcPts val="0"/>
              </a:spcBef>
              <a:spcAft>
                <a:spcPts val="0"/>
              </a:spcAft>
              <a:buClr>
                <a:schemeClr val="accent6"/>
              </a:buClr>
              <a:buSzPts val="1800"/>
              <a:buFont typeface="Poppins"/>
              <a:buNone/>
              <a:defRPr sz="18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1800"/>
              <a:buFont typeface="Poppins"/>
              <a:buNone/>
              <a:defRPr sz="18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1800"/>
              <a:buFont typeface="Poppins"/>
              <a:buNone/>
              <a:defRPr sz="18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1800"/>
              <a:buFont typeface="Poppins"/>
              <a:buNone/>
              <a:defRPr sz="18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1800"/>
              <a:buFont typeface="Poppins"/>
              <a:buNone/>
              <a:defRPr sz="18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1800"/>
              <a:buFont typeface="Poppins"/>
              <a:buNone/>
              <a:defRPr sz="18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1800"/>
              <a:buFont typeface="Poppins"/>
              <a:buNone/>
              <a:defRPr sz="18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1800"/>
              <a:buFont typeface="Poppins"/>
              <a:buNone/>
              <a:defRPr sz="1800">
                <a:solidFill>
                  <a:schemeClr val="accent6"/>
                </a:solidFill>
                <a:latin typeface="Poppins"/>
                <a:ea typeface="Poppins"/>
                <a:cs typeface="Poppins"/>
                <a:sym typeface="Poppins"/>
              </a:defRPr>
            </a:lvl9pPr>
          </a:lstStyle>
          <a:p/>
        </p:txBody>
      </p:sp>
      <p:sp>
        <p:nvSpPr>
          <p:cNvPr id="123" name="Google Shape;123;p22"/>
          <p:cNvSpPr txBox="1"/>
          <p:nvPr>
            <p:ph hasCustomPrompt="1" idx="5" type="title"/>
          </p:nvPr>
        </p:nvSpPr>
        <p:spPr>
          <a:xfrm>
            <a:off x="1855650" y="3213675"/>
            <a:ext cx="5432700" cy="863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4" name="Google Shape;124;p22"/>
          <p:cNvSpPr txBox="1"/>
          <p:nvPr>
            <p:ph idx="6" type="title"/>
          </p:nvPr>
        </p:nvSpPr>
        <p:spPr>
          <a:xfrm>
            <a:off x="2281650" y="3924850"/>
            <a:ext cx="4580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Poppins"/>
              <a:buNone/>
              <a:defRPr sz="1400">
                <a:latin typeface="Poppins"/>
                <a:ea typeface="Poppins"/>
                <a:cs typeface="Poppins"/>
                <a:sym typeface="Poppins"/>
              </a:defRPr>
            </a:lvl1pPr>
            <a:lvl2pPr lvl="1" rtl="0" algn="ctr">
              <a:spcBef>
                <a:spcPts val="0"/>
              </a:spcBef>
              <a:spcAft>
                <a:spcPts val="0"/>
              </a:spcAft>
              <a:buClr>
                <a:schemeClr val="accent6"/>
              </a:buClr>
              <a:buSzPts val="1800"/>
              <a:buFont typeface="Poppins"/>
              <a:buNone/>
              <a:defRPr sz="18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1800"/>
              <a:buFont typeface="Poppins"/>
              <a:buNone/>
              <a:defRPr sz="18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1800"/>
              <a:buFont typeface="Poppins"/>
              <a:buNone/>
              <a:defRPr sz="18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1800"/>
              <a:buFont typeface="Poppins"/>
              <a:buNone/>
              <a:defRPr sz="18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1800"/>
              <a:buFont typeface="Poppins"/>
              <a:buNone/>
              <a:defRPr sz="18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1800"/>
              <a:buFont typeface="Poppins"/>
              <a:buNone/>
              <a:defRPr sz="18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1800"/>
              <a:buFont typeface="Poppins"/>
              <a:buNone/>
              <a:defRPr sz="18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1800"/>
              <a:buFont typeface="Poppins"/>
              <a:buNone/>
              <a:defRPr sz="1800">
                <a:solidFill>
                  <a:schemeClr val="accent6"/>
                </a:solidFill>
                <a:latin typeface="Poppins"/>
                <a:ea typeface="Poppins"/>
                <a:cs typeface="Poppins"/>
                <a:sym typeface="Poppins"/>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p:cSld name="TITLE_AND_BODY_1_1_3">
    <p:spTree>
      <p:nvGrpSpPr>
        <p:cNvPr id="125" name="Shape 125"/>
        <p:cNvGrpSpPr/>
        <p:nvPr/>
      </p:nvGrpSpPr>
      <p:grpSpPr>
        <a:xfrm>
          <a:off x="0" y="0"/>
          <a:ext cx="0" cy="0"/>
          <a:chOff x="0" y="0"/>
          <a:chExt cx="0" cy="0"/>
        </a:xfrm>
      </p:grpSpPr>
      <p:sp>
        <p:nvSpPr>
          <p:cNvPr id="126" name="Google Shape;126;p23"/>
          <p:cNvSpPr txBox="1"/>
          <p:nvPr>
            <p:ph type="title"/>
          </p:nvPr>
        </p:nvSpPr>
        <p:spPr>
          <a:xfrm>
            <a:off x="827700" y="521225"/>
            <a:ext cx="7488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7" name="Google Shape;127;p23"/>
          <p:cNvSpPr txBox="1"/>
          <p:nvPr>
            <p:ph idx="2" type="title"/>
          </p:nvPr>
        </p:nvSpPr>
        <p:spPr>
          <a:xfrm>
            <a:off x="869650" y="2244920"/>
            <a:ext cx="2262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Poppins"/>
              <a:buNone/>
              <a:defRPr sz="1400">
                <a:latin typeface="Poppins"/>
                <a:ea typeface="Poppins"/>
                <a:cs typeface="Poppins"/>
                <a:sym typeface="Poppins"/>
              </a:defRPr>
            </a:lvl1pPr>
            <a:lvl2pPr lvl="1"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p:txBody>
      </p:sp>
      <p:sp>
        <p:nvSpPr>
          <p:cNvPr id="128" name="Google Shape;128;p23"/>
          <p:cNvSpPr txBox="1"/>
          <p:nvPr>
            <p:ph idx="3" type="title"/>
          </p:nvPr>
        </p:nvSpPr>
        <p:spPr>
          <a:xfrm>
            <a:off x="3440846" y="2244920"/>
            <a:ext cx="2262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Poppins"/>
              <a:buNone/>
              <a:defRPr sz="1400">
                <a:latin typeface="Poppins"/>
                <a:ea typeface="Poppins"/>
                <a:cs typeface="Poppins"/>
                <a:sym typeface="Poppins"/>
              </a:defRPr>
            </a:lvl1pPr>
            <a:lvl2pPr lvl="1"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p:txBody>
      </p:sp>
      <p:sp>
        <p:nvSpPr>
          <p:cNvPr id="129" name="Google Shape;129;p23"/>
          <p:cNvSpPr txBox="1"/>
          <p:nvPr>
            <p:ph idx="4" type="title"/>
          </p:nvPr>
        </p:nvSpPr>
        <p:spPr>
          <a:xfrm>
            <a:off x="869650" y="1861425"/>
            <a:ext cx="2262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30" name="Google Shape;130;p23"/>
          <p:cNvSpPr txBox="1"/>
          <p:nvPr>
            <p:ph idx="5" type="title"/>
          </p:nvPr>
        </p:nvSpPr>
        <p:spPr>
          <a:xfrm>
            <a:off x="3440846" y="1861425"/>
            <a:ext cx="2262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31" name="Google Shape;131;p23"/>
          <p:cNvSpPr txBox="1"/>
          <p:nvPr>
            <p:ph idx="6" type="title"/>
          </p:nvPr>
        </p:nvSpPr>
        <p:spPr>
          <a:xfrm>
            <a:off x="6012049" y="2244920"/>
            <a:ext cx="2262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Poppins"/>
              <a:buNone/>
              <a:defRPr sz="1400">
                <a:latin typeface="Poppins"/>
                <a:ea typeface="Poppins"/>
                <a:cs typeface="Poppins"/>
                <a:sym typeface="Poppins"/>
              </a:defRPr>
            </a:lvl1pPr>
            <a:lvl2pPr lvl="1"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p:txBody>
      </p:sp>
      <p:sp>
        <p:nvSpPr>
          <p:cNvPr id="132" name="Google Shape;132;p23"/>
          <p:cNvSpPr txBox="1"/>
          <p:nvPr>
            <p:ph idx="7" type="title"/>
          </p:nvPr>
        </p:nvSpPr>
        <p:spPr>
          <a:xfrm>
            <a:off x="6012049" y="1861425"/>
            <a:ext cx="2262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33" name="Google Shape;133;p23"/>
          <p:cNvSpPr txBox="1"/>
          <p:nvPr>
            <p:ph idx="8" type="title"/>
          </p:nvPr>
        </p:nvSpPr>
        <p:spPr>
          <a:xfrm>
            <a:off x="869650" y="3883600"/>
            <a:ext cx="2262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Poppins"/>
              <a:buNone/>
              <a:defRPr sz="1400">
                <a:latin typeface="Poppins"/>
                <a:ea typeface="Poppins"/>
                <a:cs typeface="Poppins"/>
                <a:sym typeface="Poppins"/>
              </a:defRPr>
            </a:lvl1pPr>
            <a:lvl2pPr lvl="1"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p:txBody>
      </p:sp>
      <p:sp>
        <p:nvSpPr>
          <p:cNvPr id="134" name="Google Shape;134;p23"/>
          <p:cNvSpPr txBox="1"/>
          <p:nvPr>
            <p:ph idx="9" type="title"/>
          </p:nvPr>
        </p:nvSpPr>
        <p:spPr>
          <a:xfrm>
            <a:off x="3440846" y="3883600"/>
            <a:ext cx="2262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Poppins"/>
              <a:buNone/>
              <a:defRPr sz="1400">
                <a:latin typeface="Poppins"/>
                <a:ea typeface="Poppins"/>
                <a:cs typeface="Poppins"/>
                <a:sym typeface="Poppins"/>
              </a:defRPr>
            </a:lvl1pPr>
            <a:lvl2pPr lvl="1"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p:txBody>
      </p:sp>
      <p:sp>
        <p:nvSpPr>
          <p:cNvPr id="135" name="Google Shape;135;p23"/>
          <p:cNvSpPr txBox="1"/>
          <p:nvPr>
            <p:ph idx="13" type="title"/>
          </p:nvPr>
        </p:nvSpPr>
        <p:spPr>
          <a:xfrm>
            <a:off x="869650" y="3492850"/>
            <a:ext cx="2262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36" name="Google Shape;136;p23"/>
          <p:cNvSpPr txBox="1"/>
          <p:nvPr>
            <p:ph idx="14" type="title"/>
          </p:nvPr>
        </p:nvSpPr>
        <p:spPr>
          <a:xfrm>
            <a:off x="3440846" y="3492850"/>
            <a:ext cx="2262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37" name="Google Shape;137;p23"/>
          <p:cNvSpPr txBox="1"/>
          <p:nvPr>
            <p:ph idx="15" type="title"/>
          </p:nvPr>
        </p:nvSpPr>
        <p:spPr>
          <a:xfrm>
            <a:off x="6012049" y="3883600"/>
            <a:ext cx="2262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Poppins"/>
              <a:buNone/>
              <a:defRPr sz="1400">
                <a:latin typeface="Poppins"/>
                <a:ea typeface="Poppins"/>
                <a:cs typeface="Poppins"/>
                <a:sym typeface="Poppins"/>
              </a:defRPr>
            </a:lvl1pPr>
            <a:lvl2pPr lvl="1"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p:txBody>
      </p:sp>
      <p:sp>
        <p:nvSpPr>
          <p:cNvPr id="138" name="Google Shape;138;p23"/>
          <p:cNvSpPr txBox="1"/>
          <p:nvPr>
            <p:ph idx="16" type="title"/>
          </p:nvPr>
        </p:nvSpPr>
        <p:spPr>
          <a:xfrm>
            <a:off x="6012049" y="3492850"/>
            <a:ext cx="2262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1">
  <p:cSld name="TITLE_AND_BODY_1_1_4">
    <p:spTree>
      <p:nvGrpSpPr>
        <p:cNvPr id="139" name="Shape 139"/>
        <p:cNvGrpSpPr/>
        <p:nvPr/>
      </p:nvGrpSpPr>
      <p:grpSpPr>
        <a:xfrm>
          <a:off x="0" y="0"/>
          <a:ext cx="0" cy="0"/>
          <a:chOff x="0" y="0"/>
          <a:chExt cx="0" cy="0"/>
        </a:xfrm>
      </p:grpSpPr>
      <p:sp>
        <p:nvSpPr>
          <p:cNvPr id="140" name="Google Shape;140;p24"/>
          <p:cNvSpPr txBox="1"/>
          <p:nvPr>
            <p:ph type="title"/>
          </p:nvPr>
        </p:nvSpPr>
        <p:spPr>
          <a:xfrm>
            <a:off x="827700" y="521225"/>
            <a:ext cx="7488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1" name="Google Shape;141;p24"/>
          <p:cNvSpPr txBox="1"/>
          <p:nvPr>
            <p:ph idx="2" type="title"/>
          </p:nvPr>
        </p:nvSpPr>
        <p:spPr>
          <a:xfrm>
            <a:off x="1142213" y="2972425"/>
            <a:ext cx="1956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Poppins"/>
              <a:buNone/>
              <a:defRPr sz="1400">
                <a:latin typeface="Poppins"/>
                <a:ea typeface="Poppins"/>
                <a:cs typeface="Poppins"/>
                <a:sym typeface="Poppins"/>
              </a:defRPr>
            </a:lvl1pPr>
            <a:lvl2pPr lvl="1"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p:txBody>
      </p:sp>
      <p:sp>
        <p:nvSpPr>
          <p:cNvPr id="142" name="Google Shape;142;p24"/>
          <p:cNvSpPr txBox="1"/>
          <p:nvPr>
            <p:ph idx="3" type="title"/>
          </p:nvPr>
        </p:nvSpPr>
        <p:spPr>
          <a:xfrm>
            <a:off x="3593998" y="2972425"/>
            <a:ext cx="1956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Poppins"/>
              <a:buNone/>
              <a:defRPr sz="1400">
                <a:latin typeface="Poppins"/>
                <a:ea typeface="Poppins"/>
                <a:cs typeface="Poppins"/>
                <a:sym typeface="Poppins"/>
              </a:defRPr>
            </a:lvl1pPr>
            <a:lvl2pPr lvl="1"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p:txBody>
      </p:sp>
      <p:sp>
        <p:nvSpPr>
          <p:cNvPr id="143" name="Google Shape;143;p24"/>
          <p:cNvSpPr txBox="1"/>
          <p:nvPr>
            <p:ph idx="4" type="title"/>
          </p:nvPr>
        </p:nvSpPr>
        <p:spPr>
          <a:xfrm>
            <a:off x="1142213" y="1743475"/>
            <a:ext cx="1956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44" name="Google Shape;144;p24"/>
          <p:cNvSpPr txBox="1"/>
          <p:nvPr>
            <p:ph idx="5" type="title"/>
          </p:nvPr>
        </p:nvSpPr>
        <p:spPr>
          <a:xfrm>
            <a:off x="3593998" y="1743475"/>
            <a:ext cx="1956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45" name="Google Shape;145;p24"/>
          <p:cNvSpPr txBox="1"/>
          <p:nvPr>
            <p:ph idx="6" type="title"/>
          </p:nvPr>
        </p:nvSpPr>
        <p:spPr>
          <a:xfrm>
            <a:off x="6045789" y="2972425"/>
            <a:ext cx="1956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Poppins"/>
              <a:buNone/>
              <a:defRPr sz="1400">
                <a:latin typeface="Poppins"/>
                <a:ea typeface="Poppins"/>
                <a:cs typeface="Poppins"/>
                <a:sym typeface="Poppins"/>
              </a:defRPr>
            </a:lvl1pPr>
            <a:lvl2pPr lvl="1"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p:txBody>
      </p:sp>
      <p:sp>
        <p:nvSpPr>
          <p:cNvPr id="146" name="Google Shape;146;p24"/>
          <p:cNvSpPr txBox="1"/>
          <p:nvPr>
            <p:ph idx="7" type="title"/>
          </p:nvPr>
        </p:nvSpPr>
        <p:spPr>
          <a:xfrm>
            <a:off x="6045789" y="1743475"/>
            <a:ext cx="1956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TITLE_AND_BODY_1_2">
    <p:spTree>
      <p:nvGrpSpPr>
        <p:cNvPr id="147" name="Shape 147"/>
        <p:cNvGrpSpPr/>
        <p:nvPr/>
      </p:nvGrpSpPr>
      <p:grpSpPr>
        <a:xfrm>
          <a:off x="0" y="0"/>
          <a:ext cx="0" cy="0"/>
          <a:chOff x="0" y="0"/>
          <a:chExt cx="0" cy="0"/>
        </a:xfrm>
      </p:grpSpPr>
      <p:sp>
        <p:nvSpPr>
          <p:cNvPr id="148" name="Google Shape;148;p25"/>
          <p:cNvSpPr txBox="1"/>
          <p:nvPr>
            <p:ph type="title"/>
          </p:nvPr>
        </p:nvSpPr>
        <p:spPr>
          <a:xfrm>
            <a:off x="827700" y="521225"/>
            <a:ext cx="7488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9" name="Google Shape;149;p25"/>
          <p:cNvSpPr txBox="1"/>
          <p:nvPr>
            <p:ph idx="2" type="title"/>
          </p:nvPr>
        </p:nvSpPr>
        <p:spPr>
          <a:xfrm>
            <a:off x="827700" y="3141425"/>
            <a:ext cx="2553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Poppins"/>
              <a:buNone/>
              <a:defRPr sz="1400">
                <a:latin typeface="Poppins"/>
                <a:ea typeface="Poppins"/>
                <a:cs typeface="Poppins"/>
                <a:sym typeface="Poppins"/>
              </a:defRPr>
            </a:lvl1pPr>
            <a:lvl2pPr lvl="1"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p:txBody>
      </p:sp>
      <p:sp>
        <p:nvSpPr>
          <p:cNvPr id="150" name="Google Shape;150;p25"/>
          <p:cNvSpPr txBox="1"/>
          <p:nvPr>
            <p:ph idx="3" type="title"/>
          </p:nvPr>
        </p:nvSpPr>
        <p:spPr>
          <a:xfrm>
            <a:off x="827700" y="2750675"/>
            <a:ext cx="24888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TITLE_AND_BODY_1_2_2">
    <p:spTree>
      <p:nvGrpSpPr>
        <p:cNvPr id="151" name="Shape 151"/>
        <p:cNvGrpSpPr/>
        <p:nvPr/>
      </p:nvGrpSpPr>
      <p:grpSpPr>
        <a:xfrm>
          <a:off x="0" y="0"/>
          <a:ext cx="0" cy="0"/>
          <a:chOff x="0" y="0"/>
          <a:chExt cx="0" cy="0"/>
        </a:xfrm>
      </p:grpSpPr>
      <p:sp>
        <p:nvSpPr>
          <p:cNvPr id="152" name="Google Shape;152;p26"/>
          <p:cNvSpPr/>
          <p:nvPr/>
        </p:nvSpPr>
        <p:spPr>
          <a:xfrm rot="10800000">
            <a:off x="2136299" y="272099"/>
            <a:ext cx="4871400" cy="4871400"/>
          </a:xfrm>
          <a:prstGeom prst="teardrop">
            <a:avLst>
              <a:gd fmla="val 100000" name="adj"/>
            </a:avLst>
          </a:prstGeom>
          <a:solidFill>
            <a:srgbClr val="FBB486">
              <a:alpha val="21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6"/>
          <p:cNvSpPr txBox="1"/>
          <p:nvPr>
            <p:ph type="title"/>
          </p:nvPr>
        </p:nvSpPr>
        <p:spPr>
          <a:xfrm>
            <a:off x="2343750" y="1366775"/>
            <a:ext cx="4456500" cy="1060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54" name="Google Shape;154;p26"/>
          <p:cNvSpPr txBox="1"/>
          <p:nvPr>
            <p:ph idx="2" type="title"/>
          </p:nvPr>
        </p:nvSpPr>
        <p:spPr>
          <a:xfrm>
            <a:off x="2677500" y="2502875"/>
            <a:ext cx="3789000" cy="124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Poppins"/>
              <a:buNone/>
              <a:defRPr sz="1400">
                <a:latin typeface="Poppins"/>
                <a:ea typeface="Poppins"/>
                <a:cs typeface="Poppins"/>
                <a:sym typeface="Poppins"/>
              </a:defRPr>
            </a:lvl1pPr>
            <a:lvl2pPr lvl="1"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amp; credits">
  <p:cSld name="TITLE_AND_BODY_1_2_1">
    <p:spTree>
      <p:nvGrpSpPr>
        <p:cNvPr id="155" name="Shape 155"/>
        <p:cNvGrpSpPr/>
        <p:nvPr/>
      </p:nvGrpSpPr>
      <p:grpSpPr>
        <a:xfrm>
          <a:off x="0" y="0"/>
          <a:ext cx="0" cy="0"/>
          <a:chOff x="0" y="0"/>
          <a:chExt cx="0" cy="0"/>
        </a:xfrm>
      </p:grpSpPr>
      <p:sp>
        <p:nvSpPr>
          <p:cNvPr id="156" name="Google Shape;156;p27"/>
          <p:cNvSpPr/>
          <p:nvPr/>
        </p:nvSpPr>
        <p:spPr>
          <a:xfrm>
            <a:off x="3345923" y="521222"/>
            <a:ext cx="5600518" cy="4596596"/>
          </a:xfrm>
          <a:custGeom>
            <a:rect b="b" l="l" r="r" t="t"/>
            <a:pathLst>
              <a:path extrusionOk="0" h="6588" w="8027">
                <a:moveTo>
                  <a:pt x="2010" y="0"/>
                </a:moveTo>
                <a:cubicBezTo>
                  <a:pt x="1370" y="0"/>
                  <a:pt x="825" y="378"/>
                  <a:pt x="643" y="1088"/>
                </a:cubicBezTo>
                <a:cubicBezTo>
                  <a:pt x="0" y="3595"/>
                  <a:pt x="3787" y="6588"/>
                  <a:pt x="3787" y="6588"/>
                </a:cubicBezTo>
                <a:cubicBezTo>
                  <a:pt x="3787" y="6588"/>
                  <a:pt x="8027" y="4277"/>
                  <a:pt x="7816" y="1697"/>
                </a:cubicBezTo>
                <a:cubicBezTo>
                  <a:pt x="7748" y="858"/>
                  <a:pt x="7133" y="370"/>
                  <a:pt x="6361" y="370"/>
                </a:cubicBezTo>
                <a:cubicBezTo>
                  <a:pt x="5678" y="370"/>
                  <a:pt x="4871" y="753"/>
                  <a:pt x="4211" y="1614"/>
                </a:cubicBezTo>
                <a:cubicBezTo>
                  <a:pt x="3632" y="514"/>
                  <a:pt x="2757" y="0"/>
                  <a:pt x="2010" y="0"/>
                </a:cubicBezTo>
                <a:close/>
              </a:path>
            </a:pathLst>
          </a:custGeom>
          <a:solidFill>
            <a:srgbClr val="FBB486">
              <a:alpha val="21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7"/>
          <p:cNvSpPr txBox="1"/>
          <p:nvPr>
            <p:ph type="title"/>
          </p:nvPr>
        </p:nvSpPr>
        <p:spPr>
          <a:xfrm>
            <a:off x="827700" y="521225"/>
            <a:ext cx="7488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8" name="Google Shape;158;p27"/>
          <p:cNvSpPr txBox="1"/>
          <p:nvPr>
            <p:ph idx="2" type="title"/>
          </p:nvPr>
        </p:nvSpPr>
        <p:spPr>
          <a:xfrm>
            <a:off x="827700" y="1484825"/>
            <a:ext cx="29103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Poppins"/>
              <a:buNone/>
              <a:defRPr sz="1400">
                <a:latin typeface="Poppins"/>
                <a:ea typeface="Poppins"/>
                <a:cs typeface="Poppins"/>
                <a:sym typeface="Poppins"/>
              </a:defRPr>
            </a:lvl1pPr>
            <a:lvl2pPr lvl="1"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p:txBody>
      </p:sp>
      <p:sp>
        <p:nvSpPr>
          <p:cNvPr id="159" name="Google Shape;159;p27"/>
          <p:cNvSpPr txBox="1"/>
          <p:nvPr/>
        </p:nvSpPr>
        <p:spPr>
          <a:xfrm>
            <a:off x="827700" y="3390550"/>
            <a:ext cx="2910300" cy="10959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300"/>
              </a:spcBef>
              <a:spcAft>
                <a:spcPts val="0"/>
              </a:spcAft>
              <a:buNone/>
            </a:pPr>
            <a:r>
              <a:rPr lang="en" sz="1000">
                <a:solidFill>
                  <a:schemeClr val="accent6"/>
                </a:solidFill>
                <a:latin typeface="Poppins"/>
                <a:ea typeface="Poppins"/>
                <a:cs typeface="Poppins"/>
                <a:sym typeface="Poppins"/>
              </a:rPr>
              <a:t>CREDITS: This presentation template was created by </a:t>
            </a:r>
            <a:r>
              <a:rPr lang="en" sz="1000">
                <a:solidFill>
                  <a:schemeClr val="accent6"/>
                </a:solidFill>
                <a:uFill>
                  <a:noFill/>
                </a:uFill>
                <a:latin typeface="Poppins"/>
                <a:ea typeface="Poppins"/>
                <a:cs typeface="Poppins"/>
                <a:sym typeface="Poppins"/>
                <a:hlinkClick r:id="rId2">
                  <a:extLst>
                    <a:ext uri="{A12FA001-AC4F-418D-AE19-62706E023703}">
                      <ahyp:hlinkClr val="tx"/>
                    </a:ext>
                  </a:extLst>
                </a:hlinkClick>
              </a:rPr>
              <a:t>Slidesgo</a:t>
            </a:r>
            <a:r>
              <a:rPr lang="en" sz="1000">
                <a:solidFill>
                  <a:schemeClr val="accent6"/>
                </a:solidFill>
                <a:latin typeface="Poppins"/>
                <a:ea typeface="Poppins"/>
                <a:cs typeface="Poppins"/>
                <a:sym typeface="Poppins"/>
              </a:rPr>
              <a:t>, including icons by </a:t>
            </a:r>
            <a:r>
              <a:rPr lang="en" sz="1000">
                <a:solidFill>
                  <a:schemeClr val="accent6"/>
                </a:solidFill>
                <a:uFill>
                  <a:noFill/>
                </a:uFill>
                <a:latin typeface="Poppins"/>
                <a:ea typeface="Poppins"/>
                <a:cs typeface="Poppins"/>
                <a:sym typeface="Poppins"/>
                <a:hlinkClick r:id="rId3">
                  <a:extLst>
                    <a:ext uri="{A12FA001-AC4F-418D-AE19-62706E023703}">
                      <ahyp:hlinkClr val="tx"/>
                    </a:ext>
                  </a:extLst>
                </a:hlinkClick>
              </a:rPr>
              <a:t>Flaticon</a:t>
            </a:r>
            <a:r>
              <a:rPr lang="en" sz="1000">
                <a:solidFill>
                  <a:schemeClr val="accent6"/>
                </a:solidFill>
                <a:latin typeface="Poppins"/>
                <a:ea typeface="Poppins"/>
                <a:cs typeface="Poppins"/>
                <a:sym typeface="Poppins"/>
              </a:rPr>
              <a:t>, and infographics &amp; images by </a:t>
            </a:r>
            <a:r>
              <a:rPr lang="en" sz="1000">
                <a:solidFill>
                  <a:schemeClr val="accent6"/>
                </a:solidFill>
                <a:uFill>
                  <a:noFill/>
                </a:uFill>
                <a:latin typeface="Poppins"/>
                <a:ea typeface="Poppins"/>
                <a:cs typeface="Poppins"/>
                <a:sym typeface="Poppins"/>
                <a:hlinkClick r:id="rId4">
                  <a:extLst>
                    <a:ext uri="{A12FA001-AC4F-418D-AE19-62706E023703}">
                      <ahyp:hlinkClr val="tx"/>
                    </a:ext>
                  </a:extLst>
                </a:hlinkClick>
              </a:rPr>
              <a:t>Freepik</a:t>
            </a:r>
            <a:r>
              <a:rPr lang="en" sz="1000">
                <a:solidFill>
                  <a:schemeClr val="accent6"/>
                </a:solidFill>
                <a:latin typeface="Poppins"/>
                <a:ea typeface="Poppins"/>
                <a:cs typeface="Poppins"/>
                <a:sym typeface="Poppins"/>
              </a:rPr>
              <a:t>. </a:t>
            </a:r>
            <a:endParaRPr sz="800">
              <a:solidFill>
                <a:srgbClr val="82B6A0"/>
              </a:solidFill>
              <a:latin typeface="Poppins"/>
              <a:ea typeface="Poppins"/>
              <a:cs typeface="Poppins"/>
              <a:sym typeface="Poppins"/>
            </a:endParaRPr>
          </a:p>
          <a:p>
            <a:pPr indent="0" lvl="0" marL="0" rtl="0" algn="l">
              <a:lnSpc>
                <a:spcPct val="115000"/>
              </a:lnSpc>
              <a:spcBef>
                <a:spcPts val="300"/>
              </a:spcBef>
              <a:spcAft>
                <a:spcPts val="0"/>
              </a:spcAft>
              <a:buNone/>
            </a:pPr>
            <a:r>
              <a:t/>
            </a:r>
            <a:endParaRPr sz="800">
              <a:solidFill>
                <a:srgbClr val="82B6A0"/>
              </a:solidFill>
              <a:latin typeface="Poppins"/>
              <a:ea typeface="Poppins"/>
              <a:cs typeface="Poppins"/>
              <a:sym typeface="Poppins"/>
            </a:endParaRPr>
          </a:p>
          <a:p>
            <a:pPr indent="0" lvl="0" marL="0" rtl="0" algn="l">
              <a:spcBef>
                <a:spcPts val="0"/>
              </a:spcBef>
              <a:spcAft>
                <a:spcPts val="0"/>
              </a:spcAft>
              <a:buNone/>
            </a:pPr>
            <a:r>
              <a:t/>
            </a:r>
            <a:endParaRPr sz="800">
              <a:latin typeface="Poppins"/>
              <a:ea typeface="Poppins"/>
              <a:cs typeface="Poppins"/>
              <a:sym typeface="Poppin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p:cSld name="TITLE_AND_BODY_2">
    <p:spTree>
      <p:nvGrpSpPr>
        <p:cNvPr id="160" name="Shape 160"/>
        <p:cNvGrpSpPr/>
        <p:nvPr/>
      </p:nvGrpSpPr>
      <p:grpSpPr>
        <a:xfrm>
          <a:off x="0" y="0"/>
          <a:ext cx="0" cy="0"/>
          <a:chOff x="0" y="0"/>
          <a:chExt cx="0" cy="0"/>
        </a:xfrm>
      </p:grpSpPr>
      <p:sp>
        <p:nvSpPr>
          <p:cNvPr id="161" name="Google Shape;161;p28"/>
          <p:cNvSpPr txBox="1"/>
          <p:nvPr>
            <p:ph type="title"/>
          </p:nvPr>
        </p:nvSpPr>
        <p:spPr>
          <a:xfrm>
            <a:off x="827700" y="521225"/>
            <a:ext cx="7488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2" name="Google Shape;162;p28"/>
          <p:cNvSpPr txBox="1"/>
          <p:nvPr>
            <p:ph idx="1" type="body"/>
          </p:nvPr>
        </p:nvSpPr>
        <p:spPr>
          <a:xfrm>
            <a:off x="827700" y="1220975"/>
            <a:ext cx="3396000" cy="3416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63" name="Google Shape;163;p28"/>
          <p:cNvSpPr txBox="1"/>
          <p:nvPr>
            <p:ph idx="2" type="body"/>
          </p:nvPr>
        </p:nvSpPr>
        <p:spPr>
          <a:xfrm>
            <a:off x="4845375" y="1220975"/>
            <a:ext cx="3396000" cy="3416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TITLE_AND_BODY_1_2_1_1">
    <p:spTree>
      <p:nvGrpSpPr>
        <p:cNvPr id="164" name="Shape 16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grpSp>
        <p:nvGrpSpPr>
          <p:cNvPr id="18" name="Google Shape;18;p4"/>
          <p:cNvGrpSpPr/>
          <p:nvPr/>
        </p:nvGrpSpPr>
        <p:grpSpPr>
          <a:xfrm>
            <a:off x="6428150" y="-660725"/>
            <a:ext cx="2830200" cy="5622100"/>
            <a:chOff x="6428150" y="-660725"/>
            <a:chExt cx="2830200" cy="5622100"/>
          </a:xfrm>
        </p:grpSpPr>
        <p:sp>
          <p:nvSpPr>
            <p:cNvPr id="19" name="Google Shape;19;p4"/>
            <p:cNvSpPr/>
            <p:nvPr/>
          </p:nvSpPr>
          <p:spPr>
            <a:xfrm>
              <a:off x="7258050" y="4637375"/>
              <a:ext cx="324000" cy="324000"/>
            </a:xfrm>
            <a:prstGeom prst="ellipse">
              <a:avLst/>
            </a:prstGeom>
            <a:solidFill>
              <a:srgbClr val="FBB486">
                <a:alpha val="21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7772400" y="3875375"/>
              <a:ext cx="762000" cy="762000"/>
            </a:xfrm>
            <a:prstGeom prst="ellipse">
              <a:avLst/>
            </a:prstGeom>
            <a:solidFill>
              <a:srgbClr val="FBB486">
                <a:alpha val="21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6428150" y="3113375"/>
              <a:ext cx="762000" cy="762000"/>
            </a:xfrm>
            <a:prstGeom prst="ellipse">
              <a:avLst/>
            </a:prstGeom>
            <a:solidFill>
              <a:srgbClr val="FBB486">
                <a:alpha val="21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p:nvPr/>
          </p:nvSpPr>
          <p:spPr>
            <a:xfrm>
              <a:off x="7903550" y="939475"/>
              <a:ext cx="1354800" cy="1354800"/>
            </a:xfrm>
            <a:prstGeom prst="ellipse">
              <a:avLst/>
            </a:prstGeom>
            <a:solidFill>
              <a:srgbClr val="FBB486">
                <a:alpha val="21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4"/>
            <p:cNvSpPr/>
            <p:nvPr/>
          </p:nvSpPr>
          <p:spPr>
            <a:xfrm>
              <a:off x="6742650" y="-660725"/>
              <a:ext cx="1354800" cy="1354800"/>
            </a:xfrm>
            <a:prstGeom prst="ellipse">
              <a:avLst/>
            </a:prstGeom>
            <a:solidFill>
              <a:srgbClr val="FBB486">
                <a:alpha val="21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 name="Google Shape;24;p4"/>
          <p:cNvSpPr txBox="1"/>
          <p:nvPr>
            <p:ph type="title"/>
          </p:nvPr>
        </p:nvSpPr>
        <p:spPr>
          <a:xfrm>
            <a:off x="827700" y="521225"/>
            <a:ext cx="7488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4"/>
          <p:cNvSpPr txBox="1"/>
          <p:nvPr>
            <p:ph idx="1" type="body"/>
          </p:nvPr>
        </p:nvSpPr>
        <p:spPr>
          <a:xfrm>
            <a:off x="827700" y="1220975"/>
            <a:ext cx="49233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4989675" y="1581775"/>
            <a:ext cx="3078600" cy="3078600"/>
          </a:xfrm>
          <a:prstGeom prst="ellipse">
            <a:avLst/>
          </a:prstGeom>
          <a:solidFill>
            <a:srgbClr val="FBB486">
              <a:alpha val="21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p:nvPr/>
        </p:nvSpPr>
        <p:spPr>
          <a:xfrm>
            <a:off x="1023000" y="1522450"/>
            <a:ext cx="3078600" cy="3078600"/>
          </a:xfrm>
          <a:prstGeom prst="ellipse">
            <a:avLst/>
          </a:prstGeom>
          <a:solidFill>
            <a:srgbClr val="FBB486">
              <a:alpha val="21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5"/>
          <p:cNvSpPr txBox="1"/>
          <p:nvPr>
            <p:ph type="title"/>
          </p:nvPr>
        </p:nvSpPr>
        <p:spPr>
          <a:xfrm>
            <a:off x="827700" y="521225"/>
            <a:ext cx="7488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0" name="Google Shape;30;p5"/>
          <p:cNvSpPr txBox="1"/>
          <p:nvPr>
            <p:ph idx="1" type="body"/>
          </p:nvPr>
        </p:nvSpPr>
        <p:spPr>
          <a:xfrm>
            <a:off x="827700" y="2367150"/>
            <a:ext cx="3469200" cy="2727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1" name="Google Shape;31;p5"/>
          <p:cNvSpPr txBox="1"/>
          <p:nvPr>
            <p:ph idx="2" type="body"/>
          </p:nvPr>
        </p:nvSpPr>
        <p:spPr>
          <a:xfrm>
            <a:off x="4794374" y="2367150"/>
            <a:ext cx="3469200" cy="2727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rot="5121094">
            <a:off x="-909866" y="-560045"/>
            <a:ext cx="5881839" cy="5545788"/>
          </a:xfrm>
          <a:custGeom>
            <a:rect b="b" l="l" r="r" t="t"/>
            <a:pathLst>
              <a:path extrusionOk="0" h="10924" w="11988">
                <a:moveTo>
                  <a:pt x="6905" y="1"/>
                </a:moveTo>
                <a:cubicBezTo>
                  <a:pt x="4889" y="1"/>
                  <a:pt x="3101" y="1782"/>
                  <a:pt x="4571" y="4403"/>
                </a:cubicBezTo>
                <a:cubicBezTo>
                  <a:pt x="4571" y="4403"/>
                  <a:pt x="4441" y="4391"/>
                  <a:pt x="4230" y="4391"/>
                </a:cubicBezTo>
                <a:cubicBezTo>
                  <a:pt x="3394" y="4391"/>
                  <a:pt x="1269" y="4581"/>
                  <a:pt x="721" y="6458"/>
                </a:cubicBezTo>
                <a:cubicBezTo>
                  <a:pt x="1" y="8928"/>
                  <a:pt x="2363" y="10923"/>
                  <a:pt x="6152" y="10923"/>
                </a:cubicBezTo>
                <a:cubicBezTo>
                  <a:pt x="7813" y="10923"/>
                  <a:pt x="9747" y="10540"/>
                  <a:pt x="11815" y="9646"/>
                </a:cubicBezTo>
                <a:cubicBezTo>
                  <a:pt x="11988" y="9573"/>
                  <a:pt x="11404" y="2483"/>
                  <a:pt x="8941" y="670"/>
                </a:cubicBezTo>
                <a:cubicBezTo>
                  <a:pt x="8317" y="211"/>
                  <a:pt x="7598" y="1"/>
                  <a:pt x="6905" y="1"/>
                </a:cubicBezTo>
                <a:close/>
              </a:path>
            </a:pathLst>
          </a:custGeom>
          <a:solidFill>
            <a:srgbClr val="FBB486">
              <a:alpha val="21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0100" y="503892"/>
            <a:ext cx="2748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5" name="Shape 35"/>
        <p:cNvGrpSpPr/>
        <p:nvPr/>
      </p:nvGrpSpPr>
      <p:grpSpPr>
        <a:xfrm>
          <a:off x="0" y="0"/>
          <a:ext cx="0" cy="0"/>
          <a:chOff x="0" y="0"/>
          <a:chExt cx="0" cy="0"/>
        </a:xfrm>
      </p:grpSpPr>
      <p:sp>
        <p:nvSpPr>
          <p:cNvPr id="36" name="Google Shape;36;p7"/>
          <p:cNvSpPr txBox="1"/>
          <p:nvPr>
            <p:ph idx="1" type="body"/>
          </p:nvPr>
        </p:nvSpPr>
        <p:spPr>
          <a:xfrm>
            <a:off x="5018700" y="2507225"/>
            <a:ext cx="3213000" cy="18873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7" name="Google Shape;37;p7"/>
          <p:cNvSpPr txBox="1"/>
          <p:nvPr>
            <p:ph type="title"/>
          </p:nvPr>
        </p:nvSpPr>
        <p:spPr>
          <a:xfrm>
            <a:off x="5018700" y="499150"/>
            <a:ext cx="3213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p8"/>
          <p:cNvSpPr/>
          <p:nvPr/>
        </p:nvSpPr>
        <p:spPr>
          <a:xfrm>
            <a:off x="1388101" y="122642"/>
            <a:ext cx="6367788" cy="4898232"/>
          </a:xfrm>
          <a:prstGeom prst="cloud">
            <a:avLst/>
          </a:prstGeom>
          <a:solidFill>
            <a:srgbClr val="FBB486">
              <a:alpha val="21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8"/>
          <p:cNvSpPr txBox="1"/>
          <p:nvPr>
            <p:ph type="title"/>
          </p:nvPr>
        </p:nvSpPr>
        <p:spPr>
          <a:xfrm>
            <a:off x="1388100" y="450150"/>
            <a:ext cx="6367800" cy="409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9600"/>
              <a:buNone/>
              <a:defRPr sz="9600"/>
            </a:lvl1pPr>
            <a:lvl2pPr lvl="1">
              <a:spcBef>
                <a:spcPts val="0"/>
              </a:spcBef>
              <a:spcAft>
                <a:spcPts val="0"/>
              </a:spcAft>
              <a:buSzPts val="7200"/>
              <a:buNone/>
              <a:defRPr sz="7200"/>
            </a:lvl2pPr>
            <a:lvl3pPr lvl="2">
              <a:spcBef>
                <a:spcPts val="0"/>
              </a:spcBef>
              <a:spcAft>
                <a:spcPts val="0"/>
              </a:spcAft>
              <a:buSzPts val="7200"/>
              <a:buNone/>
              <a:defRPr sz="7200"/>
            </a:lvl3pPr>
            <a:lvl4pPr lvl="3">
              <a:spcBef>
                <a:spcPts val="0"/>
              </a:spcBef>
              <a:spcAft>
                <a:spcPts val="0"/>
              </a:spcAft>
              <a:buSzPts val="7200"/>
              <a:buNone/>
              <a:defRPr sz="7200"/>
            </a:lvl4pPr>
            <a:lvl5pPr lvl="4">
              <a:spcBef>
                <a:spcPts val="0"/>
              </a:spcBef>
              <a:spcAft>
                <a:spcPts val="0"/>
              </a:spcAft>
              <a:buSzPts val="7200"/>
              <a:buNone/>
              <a:defRPr sz="7200"/>
            </a:lvl5pPr>
            <a:lvl6pPr lvl="5">
              <a:spcBef>
                <a:spcPts val="0"/>
              </a:spcBef>
              <a:spcAft>
                <a:spcPts val="0"/>
              </a:spcAft>
              <a:buSzPts val="7200"/>
              <a:buNone/>
              <a:defRPr sz="7200"/>
            </a:lvl6pPr>
            <a:lvl7pPr lvl="6">
              <a:spcBef>
                <a:spcPts val="0"/>
              </a:spcBef>
              <a:spcAft>
                <a:spcPts val="0"/>
              </a:spcAft>
              <a:buSzPts val="7200"/>
              <a:buNone/>
              <a:defRPr sz="7200"/>
            </a:lvl7pPr>
            <a:lvl8pPr lvl="7">
              <a:spcBef>
                <a:spcPts val="0"/>
              </a:spcBef>
              <a:spcAft>
                <a:spcPts val="0"/>
              </a:spcAft>
              <a:buSzPts val="7200"/>
              <a:buNone/>
              <a:defRPr sz="7200"/>
            </a:lvl8pPr>
            <a:lvl9pPr lvl="8">
              <a:spcBef>
                <a:spcPts val="0"/>
              </a:spcBef>
              <a:spcAft>
                <a:spcPts val="0"/>
              </a:spcAft>
              <a:buSzPts val="7200"/>
              <a:buNone/>
              <a:defRPr sz="7200"/>
            </a:lvl9pPr>
          </a:lstStyle>
          <a:p/>
        </p:txBody>
      </p:sp>
      <p:sp>
        <p:nvSpPr>
          <p:cNvPr id="41" name="Google Shape;41;p8"/>
          <p:cNvSpPr txBox="1"/>
          <p:nvPr>
            <p:ph idx="1" type="subTitle"/>
          </p:nvPr>
        </p:nvSpPr>
        <p:spPr>
          <a:xfrm>
            <a:off x="2213400" y="3195572"/>
            <a:ext cx="47172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rot="-10011884">
            <a:off x="-15689" y="2880362"/>
            <a:ext cx="2674577" cy="2674577"/>
          </a:xfrm>
          <a:prstGeom prst="teardrop">
            <a:avLst>
              <a:gd fmla="val 100000" name="adj"/>
            </a:avLst>
          </a:prstGeom>
          <a:solidFill>
            <a:srgbClr val="FBB486">
              <a:alpha val="21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9"/>
          <p:cNvSpPr txBox="1"/>
          <p:nvPr>
            <p:ph idx="1" type="body"/>
          </p:nvPr>
        </p:nvSpPr>
        <p:spPr>
          <a:xfrm>
            <a:off x="4746150" y="981625"/>
            <a:ext cx="3488100" cy="3695100"/>
          </a:xfrm>
          <a:prstGeom prst="rect">
            <a:avLst/>
          </a:prstGeom>
        </p:spPr>
        <p:txBody>
          <a:bodyPr anchorCtr="0" anchor="ctr" bIns="91425" lIns="91425" spcFirstLastPara="1" rIns="91425" wrap="square" tIns="91425">
            <a:noAutofit/>
          </a:bodyPr>
          <a:lstStyle>
            <a:lvl1pPr indent="-317500" lvl="0" marL="457200">
              <a:lnSpc>
                <a:spcPct val="150000"/>
              </a:lnSpc>
              <a:spcBef>
                <a:spcPts val="0"/>
              </a:spcBef>
              <a:spcAft>
                <a:spcPts val="0"/>
              </a:spcAft>
              <a:buSzPts val="1400"/>
              <a:buChar char="●"/>
              <a:defRPr sz="1400"/>
            </a:lvl1pPr>
            <a:lvl2pPr indent="-317500" lvl="1" marL="914400">
              <a:lnSpc>
                <a:spcPct val="150000"/>
              </a:lnSpc>
              <a:spcBef>
                <a:spcPts val="1600"/>
              </a:spcBef>
              <a:spcAft>
                <a:spcPts val="0"/>
              </a:spcAft>
              <a:buSzPts val="1400"/>
              <a:buChar char="○"/>
              <a:defRPr/>
            </a:lvl2pPr>
            <a:lvl3pPr indent="-317500" lvl="2" marL="1371600">
              <a:lnSpc>
                <a:spcPct val="150000"/>
              </a:lnSpc>
              <a:spcBef>
                <a:spcPts val="1600"/>
              </a:spcBef>
              <a:spcAft>
                <a:spcPts val="0"/>
              </a:spcAft>
              <a:buSzPts val="1400"/>
              <a:buChar char="■"/>
              <a:defRPr/>
            </a:lvl3pPr>
            <a:lvl4pPr indent="-317500" lvl="3" marL="1828800">
              <a:lnSpc>
                <a:spcPct val="150000"/>
              </a:lnSpc>
              <a:spcBef>
                <a:spcPts val="1600"/>
              </a:spcBef>
              <a:spcAft>
                <a:spcPts val="0"/>
              </a:spcAft>
              <a:buSzPts val="1400"/>
              <a:buChar char="●"/>
              <a:defRPr/>
            </a:lvl4pPr>
            <a:lvl5pPr indent="-317500" lvl="4" marL="2286000">
              <a:lnSpc>
                <a:spcPct val="150000"/>
              </a:lnSpc>
              <a:spcBef>
                <a:spcPts val="1600"/>
              </a:spcBef>
              <a:spcAft>
                <a:spcPts val="0"/>
              </a:spcAft>
              <a:buSzPts val="1400"/>
              <a:buChar char="○"/>
              <a:defRPr/>
            </a:lvl5pPr>
            <a:lvl6pPr indent="-317500" lvl="5" marL="2743200">
              <a:lnSpc>
                <a:spcPct val="150000"/>
              </a:lnSpc>
              <a:spcBef>
                <a:spcPts val="1600"/>
              </a:spcBef>
              <a:spcAft>
                <a:spcPts val="0"/>
              </a:spcAft>
              <a:buSzPts val="1400"/>
              <a:buChar char="■"/>
              <a:defRPr/>
            </a:lvl6pPr>
            <a:lvl7pPr indent="-317500" lvl="6" marL="3200400">
              <a:lnSpc>
                <a:spcPct val="150000"/>
              </a:lnSpc>
              <a:spcBef>
                <a:spcPts val="1600"/>
              </a:spcBef>
              <a:spcAft>
                <a:spcPts val="0"/>
              </a:spcAft>
              <a:buSzPts val="1400"/>
              <a:buChar char="●"/>
              <a:defRPr/>
            </a:lvl7pPr>
            <a:lvl8pPr indent="-317500" lvl="7" marL="3657600">
              <a:lnSpc>
                <a:spcPct val="150000"/>
              </a:lnSpc>
              <a:spcBef>
                <a:spcPts val="1600"/>
              </a:spcBef>
              <a:spcAft>
                <a:spcPts val="0"/>
              </a:spcAft>
              <a:buSzPts val="1400"/>
              <a:buChar char="○"/>
              <a:defRPr/>
            </a:lvl8pPr>
            <a:lvl9pPr indent="-317500" lvl="8" marL="4114800">
              <a:lnSpc>
                <a:spcPct val="150000"/>
              </a:lnSpc>
              <a:spcBef>
                <a:spcPts val="1600"/>
              </a:spcBef>
              <a:spcAft>
                <a:spcPts val="1600"/>
              </a:spcAft>
              <a:buSzPts val="1400"/>
              <a:buChar char="■"/>
              <a:defRPr/>
            </a:lvl9pPr>
          </a:lstStyle>
          <a:p/>
        </p:txBody>
      </p:sp>
      <p:sp>
        <p:nvSpPr>
          <p:cNvPr id="45" name="Google Shape;45;p9"/>
          <p:cNvSpPr txBox="1"/>
          <p:nvPr>
            <p:ph type="title"/>
          </p:nvPr>
        </p:nvSpPr>
        <p:spPr>
          <a:xfrm>
            <a:off x="827700" y="521225"/>
            <a:ext cx="3969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6" name="Google Shape;46;p9"/>
          <p:cNvSpPr txBox="1"/>
          <p:nvPr>
            <p:ph idx="2" type="title"/>
          </p:nvPr>
        </p:nvSpPr>
        <p:spPr>
          <a:xfrm>
            <a:off x="827700" y="1637225"/>
            <a:ext cx="29103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Poppins"/>
              <a:buNone/>
              <a:defRPr sz="1400">
                <a:latin typeface="Poppins"/>
                <a:ea typeface="Poppins"/>
                <a:cs typeface="Poppins"/>
                <a:sym typeface="Poppins"/>
              </a:defRPr>
            </a:lvl1pPr>
            <a:lvl2pPr lvl="1"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p10"/>
          <p:cNvSpPr/>
          <p:nvPr/>
        </p:nvSpPr>
        <p:spPr>
          <a:xfrm rot="3808118">
            <a:off x="3861702" y="-362412"/>
            <a:ext cx="5881850" cy="5545778"/>
          </a:xfrm>
          <a:custGeom>
            <a:rect b="b" l="l" r="r" t="t"/>
            <a:pathLst>
              <a:path extrusionOk="0" h="10924" w="11988">
                <a:moveTo>
                  <a:pt x="6905" y="1"/>
                </a:moveTo>
                <a:cubicBezTo>
                  <a:pt x="4889" y="1"/>
                  <a:pt x="3101" y="1782"/>
                  <a:pt x="4571" y="4403"/>
                </a:cubicBezTo>
                <a:cubicBezTo>
                  <a:pt x="4571" y="4403"/>
                  <a:pt x="4441" y="4391"/>
                  <a:pt x="4230" y="4391"/>
                </a:cubicBezTo>
                <a:cubicBezTo>
                  <a:pt x="3394" y="4391"/>
                  <a:pt x="1269" y="4581"/>
                  <a:pt x="721" y="6458"/>
                </a:cubicBezTo>
                <a:cubicBezTo>
                  <a:pt x="1" y="8928"/>
                  <a:pt x="2363" y="10923"/>
                  <a:pt x="6152" y="10923"/>
                </a:cubicBezTo>
                <a:cubicBezTo>
                  <a:pt x="7813" y="10923"/>
                  <a:pt x="9747" y="10540"/>
                  <a:pt x="11815" y="9646"/>
                </a:cubicBezTo>
                <a:cubicBezTo>
                  <a:pt x="11988" y="9573"/>
                  <a:pt x="11404" y="2483"/>
                  <a:pt x="8941" y="670"/>
                </a:cubicBezTo>
                <a:cubicBezTo>
                  <a:pt x="8317" y="211"/>
                  <a:pt x="7598" y="1"/>
                  <a:pt x="6905" y="1"/>
                </a:cubicBezTo>
                <a:close/>
              </a:path>
            </a:pathLst>
          </a:custGeom>
          <a:solidFill>
            <a:srgbClr val="FBB486">
              <a:alpha val="21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0"/>
          <p:cNvSpPr txBox="1"/>
          <p:nvPr>
            <p:ph idx="1" type="body"/>
          </p:nvPr>
        </p:nvSpPr>
        <p:spPr>
          <a:xfrm>
            <a:off x="827700" y="1600572"/>
            <a:ext cx="47895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400"/>
              <a:buNone/>
              <a:defRPr sz="1400"/>
            </a:lvl1pPr>
          </a:lstStyle>
          <a:p/>
        </p:txBody>
      </p:sp>
      <p:sp>
        <p:nvSpPr>
          <p:cNvPr id="50" name="Google Shape;50;p10"/>
          <p:cNvSpPr txBox="1"/>
          <p:nvPr>
            <p:ph type="title"/>
          </p:nvPr>
        </p:nvSpPr>
        <p:spPr>
          <a:xfrm>
            <a:off x="827700" y="521225"/>
            <a:ext cx="7488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AE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6"/>
              </a:buClr>
              <a:buSzPts val="2800"/>
              <a:buFont typeface="Elsie Black"/>
              <a:buNone/>
              <a:defRPr sz="2800">
                <a:solidFill>
                  <a:schemeClr val="accent6"/>
                </a:solidFill>
                <a:latin typeface="Elsie Black"/>
                <a:ea typeface="Elsie Black"/>
                <a:cs typeface="Elsie Black"/>
                <a:sym typeface="Elsie Black"/>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6"/>
              </a:buClr>
              <a:buSzPts val="1800"/>
              <a:buFont typeface="Poppins"/>
              <a:buChar char="●"/>
              <a:defRPr sz="1800">
                <a:solidFill>
                  <a:schemeClr val="accent6"/>
                </a:solidFill>
                <a:latin typeface="Poppins"/>
                <a:ea typeface="Poppins"/>
                <a:cs typeface="Poppins"/>
                <a:sym typeface="Poppins"/>
              </a:defRPr>
            </a:lvl1pPr>
            <a:lvl2pPr indent="-317500" lvl="1" marL="914400">
              <a:lnSpc>
                <a:spcPct val="115000"/>
              </a:lnSpc>
              <a:spcBef>
                <a:spcPts val="1600"/>
              </a:spcBef>
              <a:spcAft>
                <a:spcPts val="0"/>
              </a:spcAft>
              <a:buClr>
                <a:schemeClr val="accent6"/>
              </a:buClr>
              <a:buSzPts val="1400"/>
              <a:buFont typeface="Poppins"/>
              <a:buChar char="○"/>
              <a:defRPr>
                <a:solidFill>
                  <a:schemeClr val="accent6"/>
                </a:solidFill>
                <a:latin typeface="Poppins"/>
                <a:ea typeface="Poppins"/>
                <a:cs typeface="Poppins"/>
                <a:sym typeface="Poppins"/>
              </a:defRPr>
            </a:lvl2pPr>
            <a:lvl3pPr indent="-317500" lvl="2" marL="1371600">
              <a:lnSpc>
                <a:spcPct val="115000"/>
              </a:lnSpc>
              <a:spcBef>
                <a:spcPts val="1600"/>
              </a:spcBef>
              <a:spcAft>
                <a:spcPts val="0"/>
              </a:spcAft>
              <a:buClr>
                <a:schemeClr val="accent6"/>
              </a:buClr>
              <a:buSzPts val="1400"/>
              <a:buFont typeface="Poppins"/>
              <a:buChar char="■"/>
              <a:defRPr>
                <a:solidFill>
                  <a:schemeClr val="accent6"/>
                </a:solidFill>
                <a:latin typeface="Poppins"/>
                <a:ea typeface="Poppins"/>
                <a:cs typeface="Poppins"/>
                <a:sym typeface="Poppins"/>
              </a:defRPr>
            </a:lvl3pPr>
            <a:lvl4pPr indent="-317500" lvl="3" marL="1828800">
              <a:lnSpc>
                <a:spcPct val="115000"/>
              </a:lnSpc>
              <a:spcBef>
                <a:spcPts val="1600"/>
              </a:spcBef>
              <a:spcAft>
                <a:spcPts val="0"/>
              </a:spcAft>
              <a:buClr>
                <a:schemeClr val="accent6"/>
              </a:buClr>
              <a:buSzPts val="1400"/>
              <a:buFont typeface="Poppins"/>
              <a:buChar char="●"/>
              <a:defRPr>
                <a:solidFill>
                  <a:schemeClr val="accent6"/>
                </a:solidFill>
                <a:latin typeface="Poppins"/>
                <a:ea typeface="Poppins"/>
                <a:cs typeface="Poppins"/>
                <a:sym typeface="Poppins"/>
              </a:defRPr>
            </a:lvl4pPr>
            <a:lvl5pPr indent="-317500" lvl="4" marL="2286000">
              <a:lnSpc>
                <a:spcPct val="115000"/>
              </a:lnSpc>
              <a:spcBef>
                <a:spcPts val="1600"/>
              </a:spcBef>
              <a:spcAft>
                <a:spcPts val="0"/>
              </a:spcAft>
              <a:buClr>
                <a:schemeClr val="accent6"/>
              </a:buClr>
              <a:buSzPts val="1400"/>
              <a:buFont typeface="Poppins"/>
              <a:buChar char="○"/>
              <a:defRPr>
                <a:solidFill>
                  <a:schemeClr val="accent6"/>
                </a:solidFill>
                <a:latin typeface="Poppins"/>
                <a:ea typeface="Poppins"/>
                <a:cs typeface="Poppins"/>
                <a:sym typeface="Poppins"/>
              </a:defRPr>
            </a:lvl5pPr>
            <a:lvl6pPr indent="-317500" lvl="5" marL="2743200">
              <a:lnSpc>
                <a:spcPct val="115000"/>
              </a:lnSpc>
              <a:spcBef>
                <a:spcPts val="1600"/>
              </a:spcBef>
              <a:spcAft>
                <a:spcPts val="0"/>
              </a:spcAft>
              <a:buClr>
                <a:schemeClr val="accent6"/>
              </a:buClr>
              <a:buSzPts val="1400"/>
              <a:buFont typeface="Poppins"/>
              <a:buChar char="■"/>
              <a:defRPr>
                <a:solidFill>
                  <a:schemeClr val="accent6"/>
                </a:solidFill>
                <a:latin typeface="Poppins"/>
                <a:ea typeface="Poppins"/>
                <a:cs typeface="Poppins"/>
                <a:sym typeface="Poppins"/>
              </a:defRPr>
            </a:lvl6pPr>
            <a:lvl7pPr indent="-317500" lvl="6" marL="3200400">
              <a:lnSpc>
                <a:spcPct val="115000"/>
              </a:lnSpc>
              <a:spcBef>
                <a:spcPts val="1600"/>
              </a:spcBef>
              <a:spcAft>
                <a:spcPts val="0"/>
              </a:spcAft>
              <a:buClr>
                <a:schemeClr val="accent6"/>
              </a:buClr>
              <a:buSzPts val="1400"/>
              <a:buFont typeface="Poppins"/>
              <a:buChar char="●"/>
              <a:defRPr>
                <a:solidFill>
                  <a:schemeClr val="accent6"/>
                </a:solidFill>
                <a:latin typeface="Poppins"/>
                <a:ea typeface="Poppins"/>
                <a:cs typeface="Poppins"/>
                <a:sym typeface="Poppins"/>
              </a:defRPr>
            </a:lvl7pPr>
            <a:lvl8pPr indent="-317500" lvl="7" marL="3657600">
              <a:lnSpc>
                <a:spcPct val="115000"/>
              </a:lnSpc>
              <a:spcBef>
                <a:spcPts val="1600"/>
              </a:spcBef>
              <a:spcAft>
                <a:spcPts val="0"/>
              </a:spcAft>
              <a:buClr>
                <a:schemeClr val="accent6"/>
              </a:buClr>
              <a:buSzPts val="1400"/>
              <a:buFont typeface="Poppins"/>
              <a:buChar char="○"/>
              <a:defRPr>
                <a:solidFill>
                  <a:schemeClr val="accent6"/>
                </a:solidFill>
                <a:latin typeface="Poppins"/>
                <a:ea typeface="Poppins"/>
                <a:cs typeface="Poppins"/>
                <a:sym typeface="Poppins"/>
              </a:defRPr>
            </a:lvl8pPr>
            <a:lvl9pPr indent="-317500" lvl="8" marL="4114800">
              <a:lnSpc>
                <a:spcPct val="115000"/>
              </a:lnSpc>
              <a:spcBef>
                <a:spcPts val="1600"/>
              </a:spcBef>
              <a:spcAft>
                <a:spcPts val="1600"/>
              </a:spcAft>
              <a:buClr>
                <a:schemeClr val="accent6"/>
              </a:buClr>
              <a:buSzPts val="1400"/>
              <a:buFont typeface="Poppins"/>
              <a:buChar char="■"/>
              <a:defRPr>
                <a:solidFill>
                  <a:schemeClr val="accent6"/>
                </a:solidFill>
                <a:latin typeface="Poppins"/>
                <a:ea typeface="Poppins"/>
                <a:cs typeface="Poppins"/>
                <a:sym typeface="Poppi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hyperlink" Target="https://www.caaspp.org/practice-and-training/index.html" TargetMode="External"/><Relationship Id="rId4" Type="http://schemas.openxmlformats.org/officeDocument/2006/relationships/hyperlink" Target="https://docs.google.com/presentation/d/1xTUpUvUaZNdrpiNtfC-jSU4TDeyg1sf8dwmij8LuGpk/edit?usp=shari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21.png"/><Relationship Id="rId6"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docs.google.com/presentation/d/1xTUpUvUaZNdrpiNtfC-jSU4TDeyg1sf8dwmij8LuGpk/edit?usp=sharing" TargetMode="Externa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hyperlink" Target="https://docs.google.com/presentation/d/1xTUpUvUaZNdrpiNtfC-jSU4TDeyg1sf8dwmij8LuGpk/edit?usp=sharing" TargetMode="External"/><Relationship Id="rId4" Type="http://schemas.openxmlformats.org/officeDocument/2006/relationships/hyperlink" Target="https://docs.google.com/document/d/1UZCloKA-9vx-Rf4y2Cr9qIpGz8F5Q6xhxc11wl_hRJ4/edit?usp=shar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hyperlink" Target="https://ca-toms-help.ets.org/spring-21-parents-guardians/download-secure-browser/overview/"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hyperlink" Target="https://www.caaspp.org/"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0"/>
          <p:cNvSpPr txBox="1"/>
          <p:nvPr>
            <p:ph type="title"/>
          </p:nvPr>
        </p:nvSpPr>
        <p:spPr>
          <a:xfrm>
            <a:off x="1388100" y="450150"/>
            <a:ext cx="63678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sz="3500"/>
          </a:p>
          <a:p>
            <a:pPr indent="0" lvl="0" marL="0" rtl="0" algn="ctr">
              <a:spcBef>
                <a:spcPts val="0"/>
              </a:spcBef>
              <a:spcAft>
                <a:spcPts val="0"/>
              </a:spcAft>
              <a:buNone/>
            </a:pPr>
            <a:r>
              <a:t/>
            </a:r>
            <a:endParaRPr sz="3500"/>
          </a:p>
          <a:p>
            <a:pPr indent="0" lvl="0" marL="0" rtl="0" algn="ctr">
              <a:spcBef>
                <a:spcPts val="0"/>
              </a:spcBef>
              <a:spcAft>
                <a:spcPts val="0"/>
              </a:spcAft>
              <a:buNone/>
            </a:pPr>
            <a:r>
              <a:rPr lang="en" sz="3500"/>
              <a:t>How to Run a virtual practice test session with your students</a:t>
            </a:r>
            <a:endParaRPr sz="3500"/>
          </a:p>
          <a:p>
            <a:pPr indent="0" lvl="0" marL="0" rtl="0" algn="ctr">
              <a:spcBef>
                <a:spcPts val="0"/>
              </a:spcBef>
              <a:spcAft>
                <a:spcPts val="0"/>
              </a:spcAft>
              <a:buNone/>
            </a:pPr>
            <a:r>
              <a:rPr lang="en"/>
              <a:t> </a:t>
            </a:r>
            <a:endParaRPr/>
          </a:p>
        </p:txBody>
      </p:sp>
      <p:grpSp>
        <p:nvGrpSpPr>
          <p:cNvPr id="170" name="Google Shape;170;p30"/>
          <p:cNvGrpSpPr/>
          <p:nvPr/>
        </p:nvGrpSpPr>
        <p:grpSpPr>
          <a:xfrm>
            <a:off x="7216403" y="241627"/>
            <a:ext cx="1828791" cy="3682505"/>
            <a:chOff x="3896903" y="644256"/>
            <a:chExt cx="1560802" cy="3108386"/>
          </a:xfrm>
        </p:grpSpPr>
        <p:sp>
          <p:nvSpPr>
            <p:cNvPr id="171" name="Google Shape;171;p30"/>
            <p:cNvSpPr/>
            <p:nvPr/>
          </p:nvSpPr>
          <p:spPr>
            <a:xfrm>
              <a:off x="3896903" y="1357836"/>
              <a:ext cx="848685" cy="747486"/>
            </a:xfrm>
            <a:custGeom>
              <a:rect b="b" l="l" r="r" t="t"/>
              <a:pathLst>
                <a:path extrusionOk="0" h="970761" w="1102188">
                  <a:moveTo>
                    <a:pt x="281533" y="1"/>
                  </a:moveTo>
                  <a:cubicBezTo>
                    <a:pt x="206996" y="1"/>
                    <a:pt x="142481" y="21783"/>
                    <a:pt x="96235" y="67614"/>
                  </a:cubicBezTo>
                  <a:cubicBezTo>
                    <a:pt x="0" y="162749"/>
                    <a:pt x="7072" y="337674"/>
                    <a:pt x="97169" y="518337"/>
                  </a:cubicBezTo>
                  <a:cubicBezTo>
                    <a:pt x="141501" y="607034"/>
                    <a:pt x="205580" y="697265"/>
                    <a:pt x="287639" y="780158"/>
                  </a:cubicBezTo>
                  <a:cubicBezTo>
                    <a:pt x="368163" y="861483"/>
                    <a:pt x="455859" y="925729"/>
                    <a:pt x="542421" y="970761"/>
                  </a:cubicBezTo>
                  <a:cubicBezTo>
                    <a:pt x="629950" y="927597"/>
                    <a:pt x="719014" y="865219"/>
                    <a:pt x="801206" y="785662"/>
                  </a:cubicBezTo>
                  <a:cubicBezTo>
                    <a:pt x="885032" y="704604"/>
                    <a:pt x="951079" y="615740"/>
                    <a:pt x="997312" y="528077"/>
                  </a:cubicBezTo>
                  <a:cubicBezTo>
                    <a:pt x="1091379" y="349349"/>
                    <a:pt x="1102187" y="174624"/>
                    <a:pt x="1008053" y="77455"/>
                  </a:cubicBezTo>
                  <a:cubicBezTo>
                    <a:pt x="960990" y="28890"/>
                    <a:pt x="893837" y="5779"/>
                    <a:pt x="815761" y="5779"/>
                  </a:cubicBezTo>
                  <a:cubicBezTo>
                    <a:pt x="736012" y="5779"/>
                    <a:pt x="644866" y="29891"/>
                    <a:pt x="552094" y="75620"/>
                  </a:cubicBezTo>
                  <a:cubicBezTo>
                    <a:pt x="457103" y="26205"/>
                    <a:pt x="363289" y="1"/>
                    <a:pt x="28153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0"/>
            <p:cNvSpPr/>
            <p:nvPr/>
          </p:nvSpPr>
          <p:spPr>
            <a:xfrm>
              <a:off x="3995970" y="1470462"/>
              <a:ext cx="147048" cy="165121"/>
            </a:xfrm>
            <a:custGeom>
              <a:rect b="b" l="l" r="r" t="t"/>
              <a:pathLst>
                <a:path extrusionOk="0" h="214443" w="190971">
                  <a:moveTo>
                    <a:pt x="120435" y="1"/>
                  </a:moveTo>
                  <a:cubicBezTo>
                    <a:pt x="86414" y="1"/>
                    <a:pt x="48046" y="29121"/>
                    <a:pt x="26553" y="74723"/>
                  </a:cubicBezTo>
                  <a:cubicBezTo>
                    <a:pt x="1" y="131163"/>
                    <a:pt x="9307" y="191440"/>
                    <a:pt x="47368" y="209386"/>
                  </a:cubicBezTo>
                  <a:cubicBezTo>
                    <a:pt x="54649" y="212813"/>
                    <a:pt x="62456" y="214443"/>
                    <a:pt x="70508" y="214443"/>
                  </a:cubicBezTo>
                  <a:cubicBezTo>
                    <a:pt x="104544" y="214443"/>
                    <a:pt x="142945" y="185319"/>
                    <a:pt x="164418" y="139703"/>
                  </a:cubicBezTo>
                  <a:cubicBezTo>
                    <a:pt x="190970" y="83296"/>
                    <a:pt x="181664" y="22986"/>
                    <a:pt x="143603" y="5073"/>
                  </a:cubicBezTo>
                  <a:cubicBezTo>
                    <a:pt x="136313" y="1635"/>
                    <a:pt x="128496" y="1"/>
                    <a:pt x="120435" y="1"/>
                  </a:cubicBezTo>
                  <a:close/>
                </a:path>
              </a:pathLst>
            </a:custGeom>
            <a:solidFill>
              <a:srgbClr val="FFF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0"/>
            <p:cNvSpPr/>
            <p:nvPr/>
          </p:nvSpPr>
          <p:spPr>
            <a:xfrm>
              <a:off x="4304164" y="2083641"/>
              <a:ext cx="333880" cy="1669001"/>
            </a:xfrm>
            <a:custGeom>
              <a:rect b="b" l="l" r="r" t="t"/>
              <a:pathLst>
                <a:path extrusionOk="0" h="2167534" w="433610">
                  <a:moveTo>
                    <a:pt x="12386" y="1"/>
                  </a:moveTo>
                  <a:cubicBezTo>
                    <a:pt x="12085" y="1"/>
                    <a:pt x="11781" y="12"/>
                    <a:pt x="11475" y="36"/>
                  </a:cubicBezTo>
                  <a:cubicBezTo>
                    <a:pt x="4904" y="503"/>
                    <a:pt x="0" y="6207"/>
                    <a:pt x="500" y="12712"/>
                  </a:cubicBezTo>
                  <a:cubicBezTo>
                    <a:pt x="634" y="14746"/>
                    <a:pt x="16245" y="218892"/>
                    <a:pt x="91065" y="525612"/>
                  </a:cubicBezTo>
                  <a:cubicBezTo>
                    <a:pt x="162116" y="816820"/>
                    <a:pt x="409793" y="1983389"/>
                    <a:pt x="387077" y="2154078"/>
                  </a:cubicBezTo>
                  <a:cubicBezTo>
                    <a:pt x="386176" y="2160482"/>
                    <a:pt x="390612" y="2166353"/>
                    <a:pt x="396950" y="2167354"/>
                  </a:cubicBezTo>
                  <a:cubicBezTo>
                    <a:pt x="397017" y="2167354"/>
                    <a:pt x="397150" y="2167387"/>
                    <a:pt x="397250" y="2167421"/>
                  </a:cubicBezTo>
                  <a:cubicBezTo>
                    <a:pt x="397795" y="2167497"/>
                    <a:pt x="398337" y="2167534"/>
                    <a:pt x="398872" y="2167534"/>
                  </a:cubicBezTo>
                  <a:cubicBezTo>
                    <a:pt x="404662" y="2167534"/>
                    <a:pt x="409733" y="2163201"/>
                    <a:pt x="410527" y="2157247"/>
                  </a:cubicBezTo>
                  <a:cubicBezTo>
                    <a:pt x="433610" y="1983756"/>
                    <a:pt x="185332" y="812150"/>
                    <a:pt x="114082" y="520041"/>
                  </a:cubicBezTo>
                  <a:cubicBezTo>
                    <a:pt x="39829" y="215390"/>
                    <a:pt x="24317" y="13012"/>
                    <a:pt x="24151" y="11010"/>
                  </a:cubicBezTo>
                  <a:cubicBezTo>
                    <a:pt x="23705" y="4778"/>
                    <a:pt x="18532" y="1"/>
                    <a:pt x="12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0"/>
            <p:cNvSpPr/>
            <p:nvPr/>
          </p:nvSpPr>
          <p:spPr>
            <a:xfrm>
              <a:off x="4225979" y="2020105"/>
              <a:ext cx="189068" cy="174874"/>
            </a:xfrm>
            <a:custGeom>
              <a:rect b="b" l="l" r="r" t="t"/>
              <a:pathLst>
                <a:path extrusionOk="0" h="227109" w="245543">
                  <a:moveTo>
                    <a:pt x="82730" y="1"/>
                  </a:moveTo>
                  <a:cubicBezTo>
                    <a:pt x="55682" y="1"/>
                    <a:pt x="35210" y="13145"/>
                    <a:pt x="36861" y="53964"/>
                  </a:cubicBezTo>
                  <a:cubicBezTo>
                    <a:pt x="36861" y="53964"/>
                    <a:pt x="52272" y="169947"/>
                    <a:pt x="1" y="212744"/>
                  </a:cubicBezTo>
                  <a:cubicBezTo>
                    <a:pt x="1" y="212744"/>
                    <a:pt x="90046" y="227108"/>
                    <a:pt x="161388" y="227108"/>
                  </a:cubicBezTo>
                  <a:cubicBezTo>
                    <a:pt x="202976" y="227108"/>
                    <a:pt x="238209" y="222227"/>
                    <a:pt x="245543" y="206773"/>
                  </a:cubicBezTo>
                  <a:cubicBezTo>
                    <a:pt x="245543" y="206773"/>
                    <a:pt x="184232" y="89055"/>
                    <a:pt x="202045" y="43023"/>
                  </a:cubicBezTo>
                  <a:cubicBezTo>
                    <a:pt x="202088" y="43001"/>
                    <a:pt x="131652" y="1"/>
                    <a:pt x="8273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0"/>
            <p:cNvSpPr/>
            <p:nvPr/>
          </p:nvSpPr>
          <p:spPr>
            <a:xfrm>
              <a:off x="4242752" y="2057255"/>
              <a:ext cx="149127" cy="40065"/>
            </a:xfrm>
            <a:custGeom>
              <a:rect b="b" l="l" r="r" t="t"/>
              <a:pathLst>
                <a:path extrusionOk="0" h="52033" w="193672">
                  <a:moveTo>
                    <a:pt x="180106" y="0"/>
                  </a:moveTo>
                  <a:cubicBezTo>
                    <a:pt x="178065" y="0"/>
                    <a:pt x="176001" y="530"/>
                    <a:pt x="174124" y="1647"/>
                  </a:cubicBezTo>
                  <a:cubicBezTo>
                    <a:pt x="139458" y="22134"/>
                    <a:pt x="107989" y="28323"/>
                    <a:pt x="82617" y="28323"/>
                  </a:cubicBezTo>
                  <a:cubicBezTo>
                    <a:pt x="45319" y="28323"/>
                    <a:pt x="21194" y="14949"/>
                    <a:pt x="19447" y="13956"/>
                  </a:cubicBezTo>
                  <a:cubicBezTo>
                    <a:pt x="17577" y="12889"/>
                    <a:pt x="15540" y="12381"/>
                    <a:pt x="13532" y="12381"/>
                  </a:cubicBezTo>
                  <a:cubicBezTo>
                    <a:pt x="9449" y="12381"/>
                    <a:pt x="5482" y="14481"/>
                    <a:pt x="3269" y="18259"/>
                  </a:cubicBezTo>
                  <a:cubicBezTo>
                    <a:pt x="0" y="23930"/>
                    <a:pt x="1868" y="31168"/>
                    <a:pt x="7539" y="34471"/>
                  </a:cubicBezTo>
                  <a:cubicBezTo>
                    <a:pt x="9040" y="35338"/>
                    <a:pt x="26853" y="45412"/>
                    <a:pt x="55406" y="49915"/>
                  </a:cubicBezTo>
                  <a:cubicBezTo>
                    <a:pt x="63658" y="51208"/>
                    <a:pt x="72813" y="52033"/>
                    <a:pt x="82739" y="52033"/>
                  </a:cubicBezTo>
                  <a:cubicBezTo>
                    <a:pt x="111731" y="52033"/>
                    <a:pt x="147301" y="44998"/>
                    <a:pt x="186166" y="22062"/>
                  </a:cubicBezTo>
                  <a:cubicBezTo>
                    <a:pt x="191804" y="18726"/>
                    <a:pt x="193672" y="11454"/>
                    <a:pt x="190336" y="5817"/>
                  </a:cubicBezTo>
                  <a:cubicBezTo>
                    <a:pt x="188117" y="2090"/>
                    <a:pt x="184158" y="0"/>
                    <a:pt x="18010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0"/>
            <p:cNvSpPr/>
            <p:nvPr/>
          </p:nvSpPr>
          <p:spPr>
            <a:xfrm>
              <a:off x="4299900" y="644256"/>
              <a:ext cx="847375" cy="782620"/>
            </a:xfrm>
            <a:custGeom>
              <a:rect b="b" l="l" r="r" t="t"/>
              <a:pathLst>
                <a:path extrusionOk="0" h="1016390" w="1100487">
                  <a:moveTo>
                    <a:pt x="269759" y="0"/>
                  </a:moveTo>
                  <a:cubicBezTo>
                    <a:pt x="228364" y="0"/>
                    <a:pt x="189586" y="9445"/>
                    <a:pt x="155112" y="29316"/>
                  </a:cubicBezTo>
                  <a:cubicBezTo>
                    <a:pt x="37794" y="96731"/>
                    <a:pt x="1" y="267687"/>
                    <a:pt x="41063" y="465362"/>
                  </a:cubicBezTo>
                  <a:cubicBezTo>
                    <a:pt x="61278" y="562398"/>
                    <a:pt x="100272" y="666005"/>
                    <a:pt x="158481" y="767078"/>
                  </a:cubicBezTo>
                  <a:cubicBezTo>
                    <a:pt x="215588" y="866249"/>
                    <a:pt x="283970" y="950776"/>
                    <a:pt x="356188" y="1016390"/>
                  </a:cubicBezTo>
                  <a:cubicBezTo>
                    <a:pt x="451823" y="997009"/>
                    <a:pt x="553830" y="959382"/>
                    <a:pt x="653668" y="903475"/>
                  </a:cubicBezTo>
                  <a:cubicBezTo>
                    <a:pt x="755407" y="846468"/>
                    <a:pt x="841935" y="777419"/>
                    <a:pt x="908983" y="704366"/>
                  </a:cubicBezTo>
                  <a:cubicBezTo>
                    <a:pt x="1045447" y="555560"/>
                    <a:pt x="1100487" y="389341"/>
                    <a:pt x="1034206" y="271390"/>
                  </a:cubicBezTo>
                  <a:cubicBezTo>
                    <a:pt x="984269" y="182469"/>
                    <a:pt x="875330" y="137856"/>
                    <a:pt x="739885" y="137856"/>
                  </a:cubicBezTo>
                  <a:cubicBezTo>
                    <a:pt x="693836" y="137856"/>
                    <a:pt x="644724" y="143013"/>
                    <a:pt x="593825" y="153339"/>
                  </a:cubicBezTo>
                  <a:cubicBezTo>
                    <a:pt x="486498" y="55820"/>
                    <a:pt x="370395" y="0"/>
                    <a:pt x="2697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0"/>
            <p:cNvSpPr/>
            <p:nvPr/>
          </p:nvSpPr>
          <p:spPr>
            <a:xfrm>
              <a:off x="4397298" y="753734"/>
              <a:ext cx="161431" cy="153111"/>
            </a:xfrm>
            <a:custGeom>
              <a:rect b="b" l="l" r="r" t="t"/>
              <a:pathLst>
                <a:path extrusionOk="0" h="198845" w="209650">
                  <a:moveTo>
                    <a:pt x="139324" y="0"/>
                  </a:moveTo>
                  <a:cubicBezTo>
                    <a:pt x="109158" y="0"/>
                    <a:pt x="73574" y="18138"/>
                    <a:pt x="46467" y="50454"/>
                  </a:cubicBezTo>
                  <a:cubicBezTo>
                    <a:pt x="6371" y="98188"/>
                    <a:pt x="0" y="158865"/>
                    <a:pt x="32223" y="185918"/>
                  </a:cubicBezTo>
                  <a:cubicBezTo>
                    <a:pt x="42672" y="194681"/>
                    <a:pt x="55886" y="198845"/>
                    <a:pt x="70341" y="198845"/>
                  </a:cubicBezTo>
                  <a:cubicBezTo>
                    <a:pt x="100511" y="198845"/>
                    <a:pt x="136087" y="180708"/>
                    <a:pt x="163217" y="148391"/>
                  </a:cubicBezTo>
                  <a:cubicBezTo>
                    <a:pt x="203279" y="100657"/>
                    <a:pt x="209650" y="39980"/>
                    <a:pt x="177427" y="12927"/>
                  </a:cubicBezTo>
                  <a:cubicBezTo>
                    <a:pt x="166989" y="4164"/>
                    <a:pt x="153779" y="0"/>
                    <a:pt x="139324" y="0"/>
                  </a:cubicBezTo>
                  <a:close/>
                </a:path>
              </a:pathLst>
            </a:custGeom>
            <a:solidFill>
              <a:srgbClr val="FFF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0"/>
            <p:cNvSpPr/>
            <p:nvPr/>
          </p:nvSpPr>
          <p:spPr>
            <a:xfrm>
              <a:off x="4527547" y="1410088"/>
              <a:ext cx="106311" cy="2252462"/>
            </a:xfrm>
            <a:custGeom>
              <a:rect b="b" l="l" r="r" t="t"/>
              <a:pathLst>
                <a:path extrusionOk="0" h="2925275" w="138066">
                  <a:moveTo>
                    <a:pt x="64330" y="1"/>
                  </a:moveTo>
                  <a:cubicBezTo>
                    <a:pt x="58876" y="1"/>
                    <a:pt x="54009" y="4006"/>
                    <a:pt x="52938" y="9594"/>
                  </a:cubicBezTo>
                  <a:cubicBezTo>
                    <a:pt x="52504" y="11595"/>
                    <a:pt x="13243" y="212506"/>
                    <a:pt x="3636" y="528065"/>
                  </a:cubicBezTo>
                  <a:cubicBezTo>
                    <a:pt x="0" y="646983"/>
                    <a:pt x="17780" y="983624"/>
                    <a:pt x="38294" y="1373403"/>
                  </a:cubicBezTo>
                  <a:cubicBezTo>
                    <a:pt x="72052" y="2014596"/>
                    <a:pt x="114082" y="2812567"/>
                    <a:pt x="73186" y="2908803"/>
                  </a:cubicBezTo>
                  <a:cubicBezTo>
                    <a:pt x="70617" y="2914840"/>
                    <a:pt x="73453" y="2921812"/>
                    <a:pt x="79457" y="2924347"/>
                  </a:cubicBezTo>
                  <a:cubicBezTo>
                    <a:pt x="80358" y="2924714"/>
                    <a:pt x="81292" y="2924981"/>
                    <a:pt x="82226" y="2925148"/>
                  </a:cubicBezTo>
                  <a:cubicBezTo>
                    <a:pt x="82813" y="2925233"/>
                    <a:pt x="83401" y="2925275"/>
                    <a:pt x="83985" y="2925275"/>
                  </a:cubicBezTo>
                  <a:cubicBezTo>
                    <a:pt x="88640" y="2925275"/>
                    <a:pt x="93049" y="2922607"/>
                    <a:pt x="95035" y="2918043"/>
                  </a:cubicBezTo>
                  <a:cubicBezTo>
                    <a:pt x="138066" y="2816703"/>
                    <a:pt x="97637" y="2049254"/>
                    <a:pt x="61978" y="1372136"/>
                  </a:cubicBezTo>
                  <a:cubicBezTo>
                    <a:pt x="41463" y="982891"/>
                    <a:pt x="23751" y="646750"/>
                    <a:pt x="27320" y="528799"/>
                  </a:cubicBezTo>
                  <a:cubicBezTo>
                    <a:pt x="36827" y="215408"/>
                    <a:pt x="75788" y="16165"/>
                    <a:pt x="76155" y="14197"/>
                  </a:cubicBezTo>
                  <a:cubicBezTo>
                    <a:pt x="77456" y="7793"/>
                    <a:pt x="73286" y="1588"/>
                    <a:pt x="66848" y="287"/>
                  </a:cubicBezTo>
                  <a:cubicBezTo>
                    <a:pt x="66003" y="93"/>
                    <a:pt x="65160" y="1"/>
                    <a:pt x="643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0"/>
            <p:cNvSpPr/>
            <p:nvPr/>
          </p:nvSpPr>
          <p:spPr>
            <a:xfrm>
              <a:off x="4468446" y="1340924"/>
              <a:ext cx="184805" cy="194741"/>
            </a:xfrm>
            <a:custGeom>
              <a:rect b="b" l="l" r="r" t="t"/>
              <a:pathLst>
                <a:path extrusionOk="0" h="252911" w="240006">
                  <a:moveTo>
                    <a:pt x="240005" y="75668"/>
                  </a:moveTo>
                  <a:lnTo>
                    <a:pt x="240005" y="75668"/>
                  </a:lnTo>
                  <a:cubicBezTo>
                    <a:pt x="240005" y="75668"/>
                    <a:pt x="240005" y="75668"/>
                    <a:pt x="240005" y="75668"/>
                  </a:cubicBezTo>
                  <a:lnTo>
                    <a:pt x="240005" y="75668"/>
                  </a:lnTo>
                  <a:cubicBezTo>
                    <a:pt x="240005" y="75668"/>
                    <a:pt x="240005" y="75668"/>
                    <a:pt x="240005" y="75668"/>
                  </a:cubicBezTo>
                  <a:close/>
                  <a:moveTo>
                    <a:pt x="119747" y="1"/>
                  </a:moveTo>
                  <a:cubicBezTo>
                    <a:pt x="100795" y="1"/>
                    <a:pt x="85061" y="11207"/>
                    <a:pt x="77823" y="42244"/>
                  </a:cubicBezTo>
                  <a:cubicBezTo>
                    <a:pt x="77823" y="42244"/>
                    <a:pt x="61811" y="158193"/>
                    <a:pt x="0" y="185479"/>
                  </a:cubicBezTo>
                  <a:cubicBezTo>
                    <a:pt x="0" y="185479"/>
                    <a:pt x="147893" y="252910"/>
                    <a:pt x="212454" y="252910"/>
                  </a:cubicBezTo>
                  <a:cubicBezTo>
                    <a:pt x="224430" y="252910"/>
                    <a:pt x="233539" y="250590"/>
                    <a:pt x="238304" y="245089"/>
                  </a:cubicBezTo>
                  <a:cubicBezTo>
                    <a:pt x="238304" y="245089"/>
                    <a:pt x="210517" y="115296"/>
                    <a:pt x="240005" y="75668"/>
                  </a:cubicBezTo>
                  <a:lnTo>
                    <a:pt x="240005" y="75668"/>
                  </a:lnTo>
                  <a:cubicBezTo>
                    <a:pt x="240005" y="75668"/>
                    <a:pt x="240005" y="75668"/>
                    <a:pt x="240005" y="75668"/>
                  </a:cubicBezTo>
                  <a:cubicBezTo>
                    <a:pt x="239960" y="75668"/>
                    <a:pt x="168993" y="1"/>
                    <a:pt x="1197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0"/>
            <p:cNvSpPr/>
            <p:nvPr/>
          </p:nvSpPr>
          <p:spPr>
            <a:xfrm>
              <a:off x="4513343" y="1377756"/>
              <a:ext cx="146405" cy="49104"/>
            </a:xfrm>
            <a:custGeom>
              <a:rect b="b" l="l" r="r" t="t"/>
              <a:pathLst>
                <a:path extrusionOk="0" h="63772" w="190137">
                  <a:moveTo>
                    <a:pt x="13029" y="0"/>
                  </a:moveTo>
                  <a:cubicBezTo>
                    <a:pt x="10051" y="0"/>
                    <a:pt x="7068" y="1118"/>
                    <a:pt x="4771" y="3383"/>
                  </a:cubicBezTo>
                  <a:cubicBezTo>
                    <a:pt x="101" y="7953"/>
                    <a:pt x="1" y="15458"/>
                    <a:pt x="4571" y="20128"/>
                  </a:cubicBezTo>
                  <a:cubicBezTo>
                    <a:pt x="6372" y="21996"/>
                    <a:pt x="37194" y="52785"/>
                    <a:pt x="92667" y="61491"/>
                  </a:cubicBezTo>
                  <a:cubicBezTo>
                    <a:pt x="101869" y="62933"/>
                    <a:pt x="111740" y="63771"/>
                    <a:pt x="122266" y="63771"/>
                  </a:cubicBezTo>
                  <a:cubicBezTo>
                    <a:pt x="139747" y="63771"/>
                    <a:pt x="159034" y="61458"/>
                    <a:pt x="180063" y="55753"/>
                  </a:cubicBezTo>
                  <a:cubicBezTo>
                    <a:pt x="186367" y="54052"/>
                    <a:pt x="190137" y="47514"/>
                    <a:pt x="188402" y="41176"/>
                  </a:cubicBezTo>
                  <a:cubicBezTo>
                    <a:pt x="186975" y="35916"/>
                    <a:pt x="182169" y="32440"/>
                    <a:pt x="176916" y="32440"/>
                  </a:cubicBezTo>
                  <a:cubicBezTo>
                    <a:pt x="175906" y="32440"/>
                    <a:pt x="174880" y="32568"/>
                    <a:pt x="173858" y="32837"/>
                  </a:cubicBezTo>
                  <a:cubicBezTo>
                    <a:pt x="154998" y="37940"/>
                    <a:pt x="137761" y="40002"/>
                    <a:pt x="122220" y="40002"/>
                  </a:cubicBezTo>
                  <a:cubicBezTo>
                    <a:pt x="58625" y="40002"/>
                    <a:pt x="23413" y="5480"/>
                    <a:pt x="21483" y="3550"/>
                  </a:cubicBezTo>
                  <a:cubicBezTo>
                    <a:pt x="19178" y="1194"/>
                    <a:pt x="16106" y="0"/>
                    <a:pt x="1302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0"/>
            <p:cNvSpPr/>
            <p:nvPr/>
          </p:nvSpPr>
          <p:spPr>
            <a:xfrm>
              <a:off x="4581870" y="1948472"/>
              <a:ext cx="246628" cy="1714085"/>
            </a:xfrm>
            <a:custGeom>
              <a:rect b="b" l="l" r="r" t="t"/>
              <a:pathLst>
                <a:path extrusionOk="0" h="2226084" w="320296">
                  <a:moveTo>
                    <a:pt x="306980" y="0"/>
                  </a:moveTo>
                  <a:cubicBezTo>
                    <a:pt x="302118" y="0"/>
                    <a:pt x="297515" y="2959"/>
                    <a:pt x="295779" y="7827"/>
                  </a:cubicBezTo>
                  <a:cubicBezTo>
                    <a:pt x="295045" y="9762"/>
                    <a:pt x="226462" y="202700"/>
                    <a:pt x="170356" y="513389"/>
                  </a:cubicBezTo>
                  <a:cubicBezTo>
                    <a:pt x="147339" y="640847"/>
                    <a:pt x="129927" y="920447"/>
                    <a:pt x="111514" y="1216459"/>
                  </a:cubicBezTo>
                  <a:cubicBezTo>
                    <a:pt x="85061" y="1641764"/>
                    <a:pt x="55107" y="2123775"/>
                    <a:pt x="3436" y="2208002"/>
                  </a:cubicBezTo>
                  <a:cubicBezTo>
                    <a:pt x="1" y="2213606"/>
                    <a:pt x="1769" y="2220878"/>
                    <a:pt x="7339" y="2224314"/>
                  </a:cubicBezTo>
                  <a:cubicBezTo>
                    <a:pt x="8740" y="2225181"/>
                    <a:pt x="10175" y="2225682"/>
                    <a:pt x="11676" y="2225949"/>
                  </a:cubicBezTo>
                  <a:cubicBezTo>
                    <a:pt x="12272" y="2226039"/>
                    <a:pt x="12871" y="2226084"/>
                    <a:pt x="13467" y="2226084"/>
                  </a:cubicBezTo>
                  <a:cubicBezTo>
                    <a:pt x="17471" y="2226084"/>
                    <a:pt x="21353" y="2224061"/>
                    <a:pt x="23618" y="2220345"/>
                  </a:cubicBezTo>
                  <a:cubicBezTo>
                    <a:pt x="78357" y="2131114"/>
                    <a:pt x="107211" y="1666882"/>
                    <a:pt x="135130" y="1217927"/>
                  </a:cubicBezTo>
                  <a:cubicBezTo>
                    <a:pt x="153477" y="922582"/>
                    <a:pt x="170856" y="643683"/>
                    <a:pt x="193639" y="517559"/>
                  </a:cubicBezTo>
                  <a:cubicBezTo>
                    <a:pt x="249412" y="208971"/>
                    <a:pt x="317394" y="17735"/>
                    <a:pt x="318061" y="15866"/>
                  </a:cubicBezTo>
                  <a:cubicBezTo>
                    <a:pt x="320296" y="9662"/>
                    <a:pt x="317060" y="2891"/>
                    <a:pt x="310889" y="656"/>
                  </a:cubicBezTo>
                  <a:cubicBezTo>
                    <a:pt x="309601" y="212"/>
                    <a:pt x="308281" y="0"/>
                    <a:pt x="3069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0"/>
            <p:cNvSpPr/>
            <p:nvPr/>
          </p:nvSpPr>
          <p:spPr>
            <a:xfrm>
              <a:off x="4701100" y="1877334"/>
              <a:ext cx="195258" cy="204199"/>
            </a:xfrm>
            <a:custGeom>
              <a:rect b="b" l="l" r="r" t="t"/>
              <a:pathLst>
                <a:path extrusionOk="0" h="265193" w="253582">
                  <a:moveTo>
                    <a:pt x="139422" y="1"/>
                  </a:moveTo>
                  <a:cubicBezTo>
                    <a:pt x="123203" y="1"/>
                    <a:pt x="108531" y="9887"/>
                    <a:pt x="98137" y="36101"/>
                  </a:cubicBezTo>
                  <a:cubicBezTo>
                    <a:pt x="98137" y="36101"/>
                    <a:pt x="65147" y="148381"/>
                    <a:pt x="1" y="166227"/>
                  </a:cubicBezTo>
                  <a:cubicBezTo>
                    <a:pt x="1" y="166227"/>
                    <a:pt x="152307" y="265192"/>
                    <a:pt x="210336" y="265192"/>
                  </a:cubicBezTo>
                  <a:cubicBezTo>
                    <a:pt x="217382" y="265192"/>
                    <a:pt x="223038" y="263734"/>
                    <a:pt x="226863" y="260461"/>
                  </a:cubicBezTo>
                  <a:cubicBezTo>
                    <a:pt x="226863" y="260461"/>
                    <a:pt x="218557" y="128000"/>
                    <a:pt x="253582" y="93175"/>
                  </a:cubicBezTo>
                  <a:cubicBezTo>
                    <a:pt x="253582" y="93150"/>
                    <a:pt x="189209" y="1"/>
                    <a:pt x="13942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0"/>
            <p:cNvSpPr/>
            <p:nvPr/>
          </p:nvSpPr>
          <p:spPr>
            <a:xfrm>
              <a:off x="4642924" y="1174833"/>
              <a:ext cx="814781" cy="784726"/>
            </a:xfrm>
            <a:custGeom>
              <a:rect b="b" l="l" r="r" t="t"/>
              <a:pathLst>
                <a:path extrusionOk="0" h="1019125" w="1058157">
                  <a:moveTo>
                    <a:pt x="268309" y="0"/>
                  </a:moveTo>
                  <a:cubicBezTo>
                    <a:pt x="243926" y="0"/>
                    <a:pt x="220057" y="3848"/>
                    <a:pt x="197041" y="11837"/>
                  </a:cubicBezTo>
                  <a:cubicBezTo>
                    <a:pt x="69150" y="56102"/>
                    <a:pt x="1" y="216917"/>
                    <a:pt x="3270" y="418795"/>
                  </a:cubicBezTo>
                  <a:cubicBezTo>
                    <a:pt x="4937" y="517933"/>
                    <a:pt x="23784" y="627011"/>
                    <a:pt x="62045" y="737190"/>
                  </a:cubicBezTo>
                  <a:cubicBezTo>
                    <a:pt x="99572" y="845267"/>
                    <a:pt x="150875" y="941136"/>
                    <a:pt x="209517" y="1019125"/>
                  </a:cubicBezTo>
                  <a:cubicBezTo>
                    <a:pt x="307087" y="1017991"/>
                    <a:pt x="414330" y="1000178"/>
                    <a:pt x="522841" y="963952"/>
                  </a:cubicBezTo>
                  <a:cubicBezTo>
                    <a:pt x="633486" y="926992"/>
                    <a:pt x="731423" y="875389"/>
                    <a:pt x="810946" y="816246"/>
                  </a:cubicBezTo>
                  <a:cubicBezTo>
                    <a:pt x="972962" y="695627"/>
                    <a:pt x="1058156" y="542750"/>
                    <a:pt x="1015226" y="414425"/>
                  </a:cubicBezTo>
                  <a:cubicBezTo>
                    <a:pt x="972485" y="286892"/>
                    <a:pt x="814575" y="215861"/>
                    <a:pt x="614492" y="215861"/>
                  </a:cubicBezTo>
                  <a:cubicBezTo>
                    <a:pt x="611261" y="215861"/>
                    <a:pt x="608019" y="215879"/>
                    <a:pt x="604766" y="215917"/>
                  </a:cubicBezTo>
                  <a:cubicBezTo>
                    <a:pt x="503701" y="81528"/>
                    <a:pt x="380550" y="0"/>
                    <a:pt x="2683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0"/>
            <p:cNvSpPr/>
            <p:nvPr/>
          </p:nvSpPr>
          <p:spPr>
            <a:xfrm>
              <a:off x="4759405" y="1908538"/>
              <a:ext cx="141089" cy="62814"/>
            </a:xfrm>
            <a:custGeom>
              <a:rect b="b" l="l" r="r" t="t"/>
              <a:pathLst>
                <a:path extrusionOk="0" h="81576" w="183232">
                  <a:moveTo>
                    <a:pt x="13411" y="1"/>
                  </a:moveTo>
                  <a:cubicBezTo>
                    <a:pt x="11012" y="1"/>
                    <a:pt x="8591" y="730"/>
                    <a:pt x="6505" y="2248"/>
                  </a:cubicBezTo>
                  <a:cubicBezTo>
                    <a:pt x="1201" y="6084"/>
                    <a:pt x="0" y="13523"/>
                    <a:pt x="3803" y="18793"/>
                  </a:cubicBezTo>
                  <a:cubicBezTo>
                    <a:pt x="5571" y="21229"/>
                    <a:pt x="40062" y="67795"/>
                    <a:pt x="112347" y="79137"/>
                  </a:cubicBezTo>
                  <a:cubicBezTo>
                    <a:pt x="122365" y="80690"/>
                    <a:pt x="133103" y="81576"/>
                    <a:pt x="144580" y="81576"/>
                  </a:cubicBezTo>
                  <a:cubicBezTo>
                    <a:pt x="153319" y="81576"/>
                    <a:pt x="162486" y="81062"/>
                    <a:pt x="172090" y="79937"/>
                  </a:cubicBezTo>
                  <a:cubicBezTo>
                    <a:pt x="178561" y="79170"/>
                    <a:pt x="183231" y="73299"/>
                    <a:pt x="182497" y="66794"/>
                  </a:cubicBezTo>
                  <a:cubicBezTo>
                    <a:pt x="181786" y="60791"/>
                    <a:pt x="176710" y="56338"/>
                    <a:pt x="170760" y="56338"/>
                  </a:cubicBezTo>
                  <a:cubicBezTo>
                    <a:pt x="170296" y="56338"/>
                    <a:pt x="169827" y="56365"/>
                    <a:pt x="169355" y="56420"/>
                  </a:cubicBezTo>
                  <a:cubicBezTo>
                    <a:pt x="160769" y="57419"/>
                    <a:pt x="152586" y="57876"/>
                    <a:pt x="144799" y="57876"/>
                  </a:cubicBezTo>
                  <a:cubicBezTo>
                    <a:pt x="62874" y="57876"/>
                    <a:pt x="24750" y="7290"/>
                    <a:pt x="22983" y="4884"/>
                  </a:cubicBezTo>
                  <a:cubicBezTo>
                    <a:pt x="20686" y="1699"/>
                    <a:pt x="17074" y="1"/>
                    <a:pt x="1341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0"/>
            <p:cNvSpPr/>
            <p:nvPr/>
          </p:nvSpPr>
          <p:spPr>
            <a:xfrm>
              <a:off x="4733798" y="1284184"/>
              <a:ext cx="175763" cy="142673"/>
            </a:xfrm>
            <a:custGeom>
              <a:rect b="b" l="l" r="r" t="t"/>
              <a:pathLst>
                <a:path extrusionOk="0" h="185290" w="228264">
                  <a:moveTo>
                    <a:pt x="150894" y="1"/>
                  </a:moveTo>
                  <a:cubicBezTo>
                    <a:pt x="124173" y="1"/>
                    <a:pt x="93121" y="11434"/>
                    <a:pt x="65981" y="33573"/>
                  </a:cubicBezTo>
                  <a:cubicBezTo>
                    <a:pt x="17646" y="73034"/>
                    <a:pt x="0" y="131409"/>
                    <a:pt x="26619" y="163999"/>
                  </a:cubicBezTo>
                  <a:cubicBezTo>
                    <a:pt x="38281" y="178309"/>
                    <a:pt x="56521" y="185290"/>
                    <a:pt x="77401" y="185290"/>
                  </a:cubicBezTo>
                  <a:cubicBezTo>
                    <a:pt x="104123" y="185290"/>
                    <a:pt x="135169" y="173857"/>
                    <a:pt x="162283" y="151724"/>
                  </a:cubicBezTo>
                  <a:cubicBezTo>
                    <a:pt x="210617" y="112262"/>
                    <a:pt x="228263" y="53887"/>
                    <a:pt x="201644" y="21264"/>
                  </a:cubicBezTo>
                  <a:cubicBezTo>
                    <a:pt x="189986" y="6973"/>
                    <a:pt x="171761" y="1"/>
                    <a:pt x="150894" y="1"/>
                  </a:cubicBezTo>
                  <a:close/>
                </a:path>
              </a:pathLst>
            </a:custGeom>
            <a:solidFill>
              <a:srgbClr val="FFF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0"/>
            <p:cNvSpPr/>
            <p:nvPr/>
          </p:nvSpPr>
          <p:spPr>
            <a:xfrm>
              <a:off x="4546540" y="3402169"/>
              <a:ext cx="133038" cy="216728"/>
            </a:xfrm>
            <a:custGeom>
              <a:rect b="b" l="l" r="r" t="t"/>
              <a:pathLst>
                <a:path extrusionOk="0" h="281465" w="172776">
                  <a:moveTo>
                    <a:pt x="111517" y="106546"/>
                  </a:moveTo>
                  <a:cubicBezTo>
                    <a:pt x="119827" y="106546"/>
                    <a:pt x="127933" y="107406"/>
                    <a:pt x="131746" y="110400"/>
                  </a:cubicBezTo>
                  <a:cubicBezTo>
                    <a:pt x="151126" y="125597"/>
                    <a:pt x="130529" y="127438"/>
                    <a:pt x="119683" y="127438"/>
                  </a:cubicBezTo>
                  <a:cubicBezTo>
                    <a:pt x="117555" y="127438"/>
                    <a:pt x="115802" y="127367"/>
                    <a:pt x="114801" y="127312"/>
                  </a:cubicBezTo>
                  <a:cubicBezTo>
                    <a:pt x="105461" y="126812"/>
                    <a:pt x="95553" y="124443"/>
                    <a:pt x="86747" y="121174"/>
                  </a:cubicBezTo>
                  <a:cubicBezTo>
                    <a:pt x="80993" y="119047"/>
                    <a:pt x="75406" y="116227"/>
                    <a:pt x="70147" y="112841"/>
                  </a:cubicBezTo>
                  <a:lnTo>
                    <a:pt x="70147" y="112841"/>
                  </a:lnTo>
                  <a:cubicBezTo>
                    <a:pt x="75932" y="110295"/>
                    <a:pt x="82438" y="108584"/>
                    <a:pt x="89549" y="107898"/>
                  </a:cubicBezTo>
                  <a:cubicBezTo>
                    <a:pt x="94036" y="107473"/>
                    <a:pt x="102886" y="106546"/>
                    <a:pt x="111517" y="106546"/>
                  </a:cubicBezTo>
                  <a:close/>
                  <a:moveTo>
                    <a:pt x="94198" y="217846"/>
                  </a:moveTo>
                  <a:cubicBezTo>
                    <a:pt x="104758" y="217846"/>
                    <a:pt x="115062" y="220656"/>
                    <a:pt x="122185" y="226742"/>
                  </a:cubicBezTo>
                  <a:lnTo>
                    <a:pt x="122185" y="226742"/>
                  </a:lnTo>
                  <a:cubicBezTo>
                    <a:pt x="110994" y="224923"/>
                    <a:pt x="99778" y="222212"/>
                    <a:pt x="89332" y="218043"/>
                  </a:cubicBezTo>
                  <a:lnTo>
                    <a:pt x="89332" y="218043"/>
                  </a:lnTo>
                  <a:cubicBezTo>
                    <a:pt x="90953" y="217912"/>
                    <a:pt x="92579" y="217846"/>
                    <a:pt x="94198" y="217846"/>
                  </a:cubicBezTo>
                  <a:close/>
                  <a:moveTo>
                    <a:pt x="36564" y="1"/>
                  </a:moveTo>
                  <a:cubicBezTo>
                    <a:pt x="33734" y="1"/>
                    <a:pt x="30861" y="1193"/>
                    <a:pt x="28539" y="4057"/>
                  </a:cubicBezTo>
                  <a:cubicBezTo>
                    <a:pt x="1" y="39156"/>
                    <a:pt x="8666" y="80878"/>
                    <a:pt x="34402" y="110426"/>
                  </a:cubicBezTo>
                  <a:lnTo>
                    <a:pt x="34402" y="110426"/>
                  </a:lnTo>
                  <a:cubicBezTo>
                    <a:pt x="25349" y="120322"/>
                    <a:pt x="19396" y="133057"/>
                    <a:pt x="18298" y="148794"/>
                  </a:cubicBezTo>
                  <a:cubicBezTo>
                    <a:pt x="16295" y="177308"/>
                    <a:pt x="27313" y="199030"/>
                    <a:pt x="44952" y="215010"/>
                  </a:cubicBezTo>
                  <a:lnTo>
                    <a:pt x="44952" y="215010"/>
                  </a:lnTo>
                  <a:cubicBezTo>
                    <a:pt x="29309" y="229224"/>
                    <a:pt x="22973" y="250759"/>
                    <a:pt x="38046" y="276519"/>
                  </a:cubicBezTo>
                  <a:cubicBezTo>
                    <a:pt x="40088" y="280017"/>
                    <a:pt x="42992" y="281465"/>
                    <a:pt x="45944" y="281465"/>
                  </a:cubicBezTo>
                  <a:cubicBezTo>
                    <a:pt x="53406" y="281465"/>
                    <a:pt x="61164" y="272206"/>
                    <a:pt x="56025" y="263409"/>
                  </a:cubicBezTo>
                  <a:cubicBezTo>
                    <a:pt x="46938" y="247879"/>
                    <a:pt x="51580" y="235532"/>
                    <a:pt x="62042" y="227629"/>
                  </a:cubicBezTo>
                  <a:lnTo>
                    <a:pt x="62042" y="227629"/>
                  </a:lnTo>
                  <a:cubicBezTo>
                    <a:pt x="85212" y="241656"/>
                    <a:pt x="114167" y="249052"/>
                    <a:pt x="140285" y="251234"/>
                  </a:cubicBezTo>
                  <a:cubicBezTo>
                    <a:pt x="140592" y="251259"/>
                    <a:pt x="140902" y="251272"/>
                    <a:pt x="141214" y="251272"/>
                  </a:cubicBezTo>
                  <a:cubicBezTo>
                    <a:pt x="147512" y="251272"/>
                    <a:pt x="154587" y="246208"/>
                    <a:pt x="153061" y="239025"/>
                  </a:cubicBezTo>
                  <a:cubicBezTo>
                    <a:pt x="146639" y="209188"/>
                    <a:pt x="121751" y="196518"/>
                    <a:pt x="95973" y="196518"/>
                  </a:cubicBezTo>
                  <a:cubicBezTo>
                    <a:pt x="84984" y="196518"/>
                    <a:pt x="73833" y="198820"/>
                    <a:pt x="63883" y="203077"/>
                  </a:cubicBezTo>
                  <a:lnTo>
                    <a:pt x="63883" y="203077"/>
                  </a:lnTo>
                  <a:cubicBezTo>
                    <a:pt x="58788" y="198727"/>
                    <a:pt x="54231" y="193661"/>
                    <a:pt x="50388" y="187755"/>
                  </a:cubicBezTo>
                  <a:cubicBezTo>
                    <a:pt x="36005" y="165569"/>
                    <a:pt x="38195" y="142202"/>
                    <a:pt x="51609" y="126452"/>
                  </a:cubicBezTo>
                  <a:lnTo>
                    <a:pt x="51609" y="126452"/>
                  </a:lnTo>
                  <a:cubicBezTo>
                    <a:pt x="61972" y="134281"/>
                    <a:pt x="73729" y="140412"/>
                    <a:pt x="86180" y="144191"/>
                  </a:cubicBezTo>
                  <a:cubicBezTo>
                    <a:pt x="96584" y="147361"/>
                    <a:pt x="109657" y="150293"/>
                    <a:pt x="122296" y="150293"/>
                  </a:cubicBezTo>
                  <a:cubicBezTo>
                    <a:pt x="135593" y="150293"/>
                    <a:pt x="148409" y="147047"/>
                    <a:pt x="157131" y="137419"/>
                  </a:cubicBezTo>
                  <a:cubicBezTo>
                    <a:pt x="172775" y="120140"/>
                    <a:pt x="165337" y="98291"/>
                    <a:pt x="144822" y="90586"/>
                  </a:cubicBezTo>
                  <a:cubicBezTo>
                    <a:pt x="132634" y="86016"/>
                    <a:pt x="118774" y="83660"/>
                    <a:pt x="104801" y="83660"/>
                  </a:cubicBezTo>
                  <a:cubicBezTo>
                    <a:pt x="85956" y="83660"/>
                    <a:pt x="66906" y="87946"/>
                    <a:pt x="51484" y="96868"/>
                  </a:cubicBezTo>
                  <a:lnTo>
                    <a:pt x="51484" y="96868"/>
                  </a:lnTo>
                  <a:cubicBezTo>
                    <a:pt x="32060" y="74964"/>
                    <a:pt x="24586" y="44255"/>
                    <a:pt x="45818" y="18167"/>
                  </a:cubicBezTo>
                  <a:cubicBezTo>
                    <a:pt x="52502" y="9874"/>
                    <a:pt x="44709" y="1"/>
                    <a:pt x="3656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7" name="Google Shape;187;p30"/>
          <p:cNvSpPr/>
          <p:nvPr/>
        </p:nvSpPr>
        <p:spPr>
          <a:xfrm rot="2293565">
            <a:off x="1291553" y="142230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0"/>
          <p:cNvSpPr/>
          <p:nvPr/>
        </p:nvSpPr>
        <p:spPr>
          <a:xfrm rot="2293565">
            <a:off x="6359303" y="459955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0"/>
          <p:cNvSpPr/>
          <p:nvPr/>
        </p:nvSpPr>
        <p:spPr>
          <a:xfrm rot="2293565">
            <a:off x="5319278" y="44915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0"/>
          <p:cNvSpPr/>
          <p:nvPr/>
        </p:nvSpPr>
        <p:spPr>
          <a:xfrm rot="2293565">
            <a:off x="594628" y="4269484"/>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9"/>
          <p:cNvSpPr txBox="1"/>
          <p:nvPr>
            <p:ph idx="1" type="body"/>
          </p:nvPr>
        </p:nvSpPr>
        <p:spPr>
          <a:xfrm>
            <a:off x="827700" y="1186100"/>
            <a:ext cx="7907400" cy="7983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rPr lang="en" sz="1700"/>
              <a:t>STEP 8: Select tests for the grade level you are administering to.</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500"/>
              </a:spcAft>
              <a:buClr>
                <a:schemeClr val="dk1"/>
              </a:buClr>
              <a:buSzPts val="1100"/>
              <a:buFont typeface="Arial"/>
              <a:buNone/>
            </a:pPr>
            <a:r>
              <a:t/>
            </a:r>
            <a:endParaRPr sz="1700"/>
          </a:p>
        </p:txBody>
      </p:sp>
      <p:sp>
        <p:nvSpPr>
          <p:cNvPr id="273" name="Google Shape;273;p39"/>
          <p:cNvSpPr/>
          <p:nvPr/>
        </p:nvSpPr>
        <p:spPr>
          <a:xfrm rot="2293565">
            <a:off x="460978" y="3022034"/>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9"/>
          <p:cNvSpPr/>
          <p:nvPr/>
        </p:nvSpPr>
        <p:spPr>
          <a:xfrm rot="2293565">
            <a:off x="3633653" y="579834"/>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9"/>
          <p:cNvSpPr/>
          <p:nvPr/>
        </p:nvSpPr>
        <p:spPr>
          <a:xfrm rot="2293565">
            <a:off x="7227178" y="432880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9"/>
          <p:cNvSpPr/>
          <p:nvPr/>
        </p:nvSpPr>
        <p:spPr>
          <a:xfrm rot="2293565">
            <a:off x="7674953" y="24975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9"/>
          <p:cNvSpPr txBox="1"/>
          <p:nvPr>
            <p:ph type="title"/>
          </p:nvPr>
        </p:nvSpPr>
        <p:spPr>
          <a:xfrm>
            <a:off x="827700" y="278600"/>
            <a:ext cx="7488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to run a practice session</a:t>
            </a:r>
            <a:endParaRPr/>
          </a:p>
        </p:txBody>
      </p:sp>
      <p:pic>
        <p:nvPicPr>
          <p:cNvPr id="278" name="Google Shape;278;p39"/>
          <p:cNvPicPr preferRelativeResize="0"/>
          <p:nvPr/>
        </p:nvPicPr>
        <p:blipFill>
          <a:blip r:embed="rId3">
            <a:alphaModFix/>
          </a:blip>
          <a:stretch>
            <a:fillRect/>
          </a:stretch>
        </p:blipFill>
        <p:spPr>
          <a:xfrm>
            <a:off x="361852" y="1747029"/>
            <a:ext cx="8249374" cy="31033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0"/>
          <p:cNvSpPr txBox="1"/>
          <p:nvPr>
            <p:ph idx="1" type="body"/>
          </p:nvPr>
        </p:nvSpPr>
        <p:spPr>
          <a:xfrm>
            <a:off x="827700" y="920075"/>
            <a:ext cx="7907400" cy="10644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rPr lang="en" sz="1700"/>
              <a:t>STEP 9: Choose your tests, click “remote or hybrid”, and start the session</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500"/>
              </a:spcAft>
              <a:buClr>
                <a:schemeClr val="dk1"/>
              </a:buClr>
              <a:buSzPts val="1100"/>
              <a:buFont typeface="Arial"/>
              <a:buNone/>
            </a:pPr>
            <a:r>
              <a:t/>
            </a:r>
            <a:endParaRPr sz="1700"/>
          </a:p>
        </p:txBody>
      </p:sp>
      <p:sp>
        <p:nvSpPr>
          <p:cNvPr id="284" name="Google Shape;284;p40"/>
          <p:cNvSpPr/>
          <p:nvPr/>
        </p:nvSpPr>
        <p:spPr>
          <a:xfrm rot="2293565">
            <a:off x="460978" y="3022034"/>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40"/>
          <p:cNvSpPr/>
          <p:nvPr/>
        </p:nvSpPr>
        <p:spPr>
          <a:xfrm rot="2293565">
            <a:off x="3633653" y="579834"/>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40"/>
          <p:cNvSpPr/>
          <p:nvPr/>
        </p:nvSpPr>
        <p:spPr>
          <a:xfrm rot="2293565">
            <a:off x="7227178" y="432880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40"/>
          <p:cNvSpPr/>
          <p:nvPr/>
        </p:nvSpPr>
        <p:spPr>
          <a:xfrm rot="2293565">
            <a:off x="7674953" y="24975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40"/>
          <p:cNvSpPr txBox="1"/>
          <p:nvPr>
            <p:ph type="title"/>
          </p:nvPr>
        </p:nvSpPr>
        <p:spPr>
          <a:xfrm>
            <a:off x="827700" y="278600"/>
            <a:ext cx="7488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to run a practice session</a:t>
            </a:r>
            <a:endParaRPr/>
          </a:p>
        </p:txBody>
      </p:sp>
      <p:pic>
        <p:nvPicPr>
          <p:cNvPr id="289" name="Google Shape;289;p40"/>
          <p:cNvPicPr preferRelativeResize="0"/>
          <p:nvPr/>
        </p:nvPicPr>
        <p:blipFill>
          <a:blip r:embed="rId3">
            <a:alphaModFix/>
          </a:blip>
          <a:stretch>
            <a:fillRect/>
          </a:stretch>
        </p:blipFill>
        <p:spPr>
          <a:xfrm>
            <a:off x="1260125" y="1436625"/>
            <a:ext cx="6495201" cy="3554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1"/>
          <p:cNvSpPr txBox="1"/>
          <p:nvPr>
            <p:ph idx="1" type="body"/>
          </p:nvPr>
        </p:nvSpPr>
        <p:spPr>
          <a:xfrm>
            <a:off x="827700" y="920075"/>
            <a:ext cx="7907400" cy="10644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rPr lang="en" sz="1700"/>
              <a:t>STEP 10: You will need to enable your video camera and microphone, your screen will look like this with the communication widget open.</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500"/>
              </a:spcAft>
              <a:buClr>
                <a:schemeClr val="dk1"/>
              </a:buClr>
              <a:buSzPts val="1100"/>
              <a:buFont typeface="Arial"/>
              <a:buNone/>
            </a:pPr>
            <a:r>
              <a:t/>
            </a:r>
            <a:endParaRPr sz="1700"/>
          </a:p>
        </p:txBody>
      </p:sp>
      <p:sp>
        <p:nvSpPr>
          <p:cNvPr id="295" name="Google Shape;295;p41"/>
          <p:cNvSpPr/>
          <p:nvPr/>
        </p:nvSpPr>
        <p:spPr>
          <a:xfrm rot="2293565">
            <a:off x="460978" y="3022034"/>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41"/>
          <p:cNvSpPr/>
          <p:nvPr/>
        </p:nvSpPr>
        <p:spPr>
          <a:xfrm rot="2293565">
            <a:off x="3633653" y="579834"/>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41"/>
          <p:cNvSpPr/>
          <p:nvPr/>
        </p:nvSpPr>
        <p:spPr>
          <a:xfrm rot="2293565">
            <a:off x="7227178" y="432880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41"/>
          <p:cNvSpPr/>
          <p:nvPr/>
        </p:nvSpPr>
        <p:spPr>
          <a:xfrm rot="2293565">
            <a:off x="7674953" y="24975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41"/>
          <p:cNvSpPr txBox="1"/>
          <p:nvPr>
            <p:ph type="title"/>
          </p:nvPr>
        </p:nvSpPr>
        <p:spPr>
          <a:xfrm>
            <a:off x="827700" y="278600"/>
            <a:ext cx="7488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to run a practice session</a:t>
            </a:r>
            <a:endParaRPr/>
          </a:p>
        </p:txBody>
      </p:sp>
      <p:pic>
        <p:nvPicPr>
          <p:cNvPr id="300" name="Google Shape;300;p41"/>
          <p:cNvPicPr preferRelativeResize="0"/>
          <p:nvPr/>
        </p:nvPicPr>
        <p:blipFill>
          <a:blip r:embed="rId3">
            <a:alphaModFix/>
          </a:blip>
          <a:stretch>
            <a:fillRect/>
          </a:stretch>
        </p:blipFill>
        <p:spPr>
          <a:xfrm>
            <a:off x="687275" y="1503150"/>
            <a:ext cx="7782849" cy="34419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2"/>
          <p:cNvSpPr txBox="1"/>
          <p:nvPr>
            <p:ph idx="1" type="body"/>
          </p:nvPr>
        </p:nvSpPr>
        <p:spPr>
          <a:xfrm>
            <a:off x="827700" y="920075"/>
            <a:ext cx="7907400" cy="10644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rPr lang="en" sz="1700"/>
              <a:t>STEP 11: Give students the session ID. They will enter it into the practice test along with their SSID.</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500"/>
              </a:spcAft>
              <a:buClr>
                <a:schemeClr val="dk1"/>
              </a:buClr>
              <a:buSzPts val="1100"/>
              <a:buFont typeface="Arial"/>
              <a:buNone/>
            </a:pPr>
            <a:r>
              <a:t/>
            </a:r>
            <a:endParaRPr sz="1700"/>
          </a:p>
        </p:txBody>
      </p:sp>
      <p:sp>
        <p:nvSpPr>
          <p:cNvPr id="306" name="Google Shape;306;p42"/>
          <p:cNvSpPr/>
          <p:nvPr/>
        </p:nvSpPr>
        <p:spPr>
          <a:xfrm rot="2293565">
            <a:off x="460978" y="3022034"/>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42"/>
          <p:cNvSpPr/>
          <p:nvPr/>
        </p:nvSpPr>
        <p:spPr>
          <a:xfrm rot="2293565">
            <a:off x="3633653" y="579834"/>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42"/>
          <p:cNvSpPr/>
          <p:nvPr/>
        </p:nvSpPr>
        <p:spPr>
          <a:xfrm rot="2293565">
            <a:off x="7227178" y="432880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42"/>
          <p:cNvSpPr/>
          <p:nvPr/>
        </p:nvSpPr>
        <p:spPr>
          <a:xfrm rot="2293565">
            <a:off x="7674953" y="24975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42"/>
          <p:cNvSpPr txBox="1"/>
          <p:nvPr>
            <p:ph type="title"/>
          </p:nvPr>
        </p:nvSpPr>
        <p:spPr>
          <a:xfrm>
            <a:off x="827700" y="278600"/>
            <a:ext cx="7488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to run a practice session</a:t>
            </a:r>
            <a:endParaRPr/>
          </a:p>
        </p:txBody>
      </p:sp>
      <p:pic>
        <p:nvPicPr>
          <p:cNvPr id="311" name="Google Shape;311;p42"/>
          <p:cNvPicPr preferRelativeResize="0"/>
          <p:nvPr/>
        </p:nvPicPr>
        <p:blipFill>
          <a:blip r:embed="rId3">
            <a:alphaModFix/>
          </a:blip>
          <a:stretch>
            <a:fillRect/>
          </a:stretch>
        </p:blipFill>
        <p:spPr>
          <a:xfrm>
            <a:off x="914223" y="1549697"/>
            <a:ext cx="7612749" cy="30003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3"/>
          <p:cNvSpPr txBox="1"/>
          <p:nvPr>
            <p:ph idx="1" type="body"/>
          </p:nvPr>
        </p:nvSpPr>
        <p:spPr>
          <a:xfrm>
            <a:off x="827700" y="920075"/>
            <a:ext cx="7907400" cy="27270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rPr lang="en" sz="1700"/>
              <a:t>STEP 12: Help students to log in to the practice test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rPr lang="en" sz="1700"/>
              <a:t>Have students go to the practice and training website: </a:t>
            </a:r>
            <a:r>
              <a:rPr lang="en" sz="1700" u="sng">
                <a:solidFill>
                  <a:schemeClr val="hlink"/>
                </a:solidFill>
                <a:hlinkClick r:id="rId3"/>
              </a:rPr>
              <a:t>https://www.caaspp.org/practice-and-training/index.html</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rPr lang="en" sz="1700"/>
              <a:t>Show these slides on your zoom screen to guide them through logging in: </a:t>
            </a:r>
            <a:r>
              <a:rPr lang="en" sz="1700" u="sng">
                <a:solidFill>
                  <a:schemeClr val="hlink"/>
                </a:solidFill>
                <a:hlinkClick r:id="rId4"/>
              </a:rPr>
              <a:t>Virtual practice test directions for students</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500"/>
              </a:spcAft>
              <a:buClr>
                <a:schemeClr val="dk1"/>
              </a:buClr>
              <a:buSzPts val="1100"/>
              <a:buFont typeface="Arial"/>
              <a:buNone/>
            </a:pPr>
            <a:r>
              <a:t/>
            </a:r>
            <a:endParaRPr sz="1700"/>
          </a:p>
        </p:txBody>
      </p:sp>
      <p:sp>
        <p:nvSpPr>
          <p:cNvPr id="317" name="Google Shape;317;p43"/>
          <p:cNvSpPr/>
          <p:nvPr/>
        </p:nvSpPr>
        <p:spPr>
          <a:xfrm rot="2293565">
            <a:off x="460978" y="3022034"/>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43"/>
          <p:cNvSpPr/>
          <p:nvPr/>
        </p:nvSpPr>
        <p:spPr>
          <a:xfrm rot="2293565">
            <a:off x="3633653" y="579834"/>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43"/>
          <p:cNvSpPr/>
          <p:nvPr/>
        </p:nvSpPr>
        <p:spPr>
          <a:xfrm rot="2293565">
            <a:off x="7227178" y="432880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43"/>
          <p:cNvSpPr/>
          <p:nvPr/>
        </p:nvSpPr>
        <p:spPr>
          <a:xfrm rot="2293565">
            <a:off x="7674953" y="24975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43"/>
          <p:cNvSpPr txBox="1"/>
          <p:nvPr>
            <p:ph type="title"/>
          </p:nvPr>
        </p:nvSpPr>
        <p:spPr>
          <a:xfrm>
            <a:off x="827700" y="278600"/>
            <a:ext cx="7488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to run a practice session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4"/>
          <p:cNvSpPr txBox="1"/>
          <p:nvPr>
            <p:ph idx="1" type="body"/>
          </p:nvPr>
        </p:nvSpPr>
        <p:spPr>
          <a:xfrm>
            <a:off x="827700" y="920075"/>
            <a:ext cx="7907400" cy="10644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rPr lang="en" sz="1700"/>
              <a:t>STEP 13: Have student practice raising their hand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500"/>
              </a:spcAft>
              <a:buClr>
                <a:schemeClr val="dk1"/>
              </a:buClr>
              <a:buSzPts val="1100"/>
              <a:buFont typeface="Arial"/>
              <a:buNone/>
            </a:pPr>
            <a:r>
              <a:t/>
            </a:r>
            <a:endParaRPr sz="1700"/>
          </a:p>
        </p:txBody>
      </p:sp>
      <p:sp>
        <p:nvSpPr>
          <p:cNvPr id="327" name="Google Shape;327;p44"/>
          <p:cNvSpPr/>
          <p:nvPr/>
        </p:nvSpPr>
        <p:spPr>
          <a:xfrm rot="2293565">
            <a:off x="460978" y="3022034"/>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4"/>
          <p:cNvSpPr/>
          <p:nvPr/>
        </p:nvSpPr>
        <p:spPr>
          <a:xfrm rot="2293565">
            <a:off x="3633653" y="579834"/>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44"/>
          <p:cNvSpPr/>
          <p:nvPr/>
        </p:nvSpPr>
        <p:spPr>
          <a:xfrm rot="2293565">
            <a:off x="7227178" y="432880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44"/>
          <p:cNvSpPr/>
          <p:nvPr/>
        </p:nvSpPr>
        <p:spPr>
          <a:xfrm rot="2293565">
            <a:off x="7674953" y="24975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44"/>
          <p:cNvSpPr txBox="1"/>
          <p:nvPr>
            <p:ph type="title"/>
          </p:nvPr>
        </p:nvSpPr>
        <p:spPr>
          <a:xfrm>
            <a:off x="827700" y="278600"/>
            <a:ext cx="7488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to run a practice session</a:t>
            </a:r>
            <a:endParaRPr/>
          </a:p>
        </p:txBody>
      </p:sp>
      <p:pic>
        <p:nvPicPr>
          <p:cNvPr id="332" name="Google Shape;332;p44"/>
          <p:cNvPicPr preferRelativeResize="0"/>
          <p:nvPr/>
        </p:nvPicPr>
        <p:blipFill>
          <a:blip r:embed="rId3">
            <a:alphaModFix/>
          </a:blip>
          <a:stretch>
            <a:fillRect/>
          </a:stretch>
        </p:blipFill>
        <p:spPr>
          <a:xfrm>
            <a:off x="257021" y="1984475"/>
            <a:ext cx="8734581" cy="2025475"/>
          </a:xfrm>
          <a:prstGeom prst="rect">
            <a:avLst/>
          </a:prstGeom>
          <a:noFill/>
          <a:ln>
            <a:noFill/>
          </a:ln>
        </p:spPr>
      </p:pic>
      <p:pic>
        <p:nvPicPr>
          <p:cNvPr id="333" name="Google Shape;333;p44"/>
          <p:cNvPicPr preferRelativeResize="0"/>
          <p:nvPr/>
        </p:nvPicPr>
        <p:blipFill>
          <a:blip r:embed="rId4">
            <a:alphaModFix/>
          </a:blip>
          <a:stretch>
            <a:fillRect/>
          </a:stretch>
        </p:blipFill>
        <p:spPr>
          <a:xfrm>
            <a:off x="457200" y="1968749"/>
            <a:ext cx="8410902" cy="1950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5"/>
          <p:cNvSpPr txBox="1"/>
          <p:nvPr>
            <p:ph idx="1" type="body"/>
          </p:nvPr>
        </p:nvSpPr>
        <p:spPr>
          <a:xfrm>
            <a:off x="827700" y="920075"/>
            <a:ext cx="7907400" cy="10644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rPr lang="en" sz="1700"/>
              <a:t>STEP 13: Click on the student’s raised hand and click the phone button to have a video conversation with the student.</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500"/>
              </a:spcAft>
              <a:buClr>
                <a:schemeClr val="dk1"/>
              </a:buClr>
              <a:buSzPts val="1100"/>
              <a:buFont typeface="Arial"/>
              <a:buNone/>
            </a:pPr>
            <a:r>
              <a:t/>
            </a:r>
            <a:endParaRPr sz="1700"/>
          </a:p>
        </p:txBody>
      </p:sp>
      <p:sp>
        <p:nvSpPr>
          <p:cNvPr id="339" name="Google Shape;339;p45"/>
          <p:cNvSpPr/>
          <p:nvPr/>
        </p:nvSpPr>
        <p:spPr>
          <a:xfrm rot="2293565">
            <a:off x="460978" y="3022034"/>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45"/>
          <p:cNvSpPr/>
          <p:nvPr/>
        </p:nvSpPr>
        <p:spPr>
          <a:xfrm rot="2293565">
            <a:off x="3633653" y="579834"/>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45"/>
          <p:cNvSpPr/>
          <p:nvPr/>
        </p:nvSpPr>
        <p:spPr>
          <a:xfrm rot="2293565">
            <a:off x="7227178" y="432880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5"/>
          <p:cNvSpPr/>
          <p:nvPr/>
        </p:nvSpPr>
        <p:spPr>
          <a:xfrm rot="2293565">
            <a:off x="7674953" y="24975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45"/>
          <p:cNvSpPr txBox="1"/>
          <p:nvPr>
            <p:ph type="title"/>
          </p:nvPr>
        </p:nvSpPr>
        <p:spPr>
          <a:xfrm>
            <a:off x="827700" y="278600"/>
            <a:ext cx="7488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to run a practice session</a:t>
            </a:r>
            <a:endParaRPr/>
          </a:p>
        </p:txBody>
      </p:sp>
      <p:pic>
        <p:nvPicPr>
          <p:cNvPr id="344" name="Google Shape;344;p45"/>
          <p:cNvPicPr preferRelativeResize="0"/>
          <p:nvPr/>
        </p:nvPicPr>
        <p:blipFill>
          <a:blip r:embed="rId3">
            <a:alphaModFix/>
          </a:blip>
          <a:stretch>
            <a:fillRect/>
          </a:stretch>
        </p:blipFill>
        <p:spPr>
          <a:xfrm>
            <a:off x="1152850" y="1541000"/>
            <a:ext cx="7216427" cy="34501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6"/>
          <p:cNvSpPr txBox="1"/>
          <p:nvPr>
            <p:ph idx="1" type="body"/>
          </p:nvPr>
        </p:nvSpPr>
        <p:spPr>
          <a:xfrm>
            <a:off x="827700" y="920075"/>
            <a:ext cx="7907400" cy="10644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rPr lang="en" sz="1700"/>
              <a:t>STEP 14: Have the student click on the message button to text message with you in a private chat.</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500"/>
              </a:spcAft>
              <a:buClr>
                <a:schemeClr val="dk1"/>
              </a:buClr>
              <a:buSzPts val="1100"/>
              <a:buFont typeface="Arial"/>
              <a:buNone/>
            </a:pPr>
            <a:r>
              <a:t/>
            </a:r>
            <a:endParaRPr sz="1700"/>
          </a:p>
        </p:txBody>
      </p:sp>
      <p:sp>
        <p:nvSpPr>
          <p:cNvPr id="350" name="Google Shape;350;p46"/>
          <p:cNvSpPr/>
          <p:nvPr/>
        </p:nvSpPr>
        <p:spPr>
          <a:xfrm rot="2293565">
            <a:off x="460978" y="3022034"/>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46"/>
          <p:cNvSpPr/>
          <p:nvPr/>
        </p:nvSpPr>
        <p:spPr>
          <a:xfrm rot="2293565">
            <a:off x="3633653" y="579834"/>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6"/>
          <p:cNvSpPr/>
          <p:nvPr/>
        </p:nvSpPr>
        <p:spPr>
          <a:xfrm rot="2293565">
            <a:off x="7227178" y="432880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46"/>
          <p:cNvSpPr/>
          <p:nvPr/>
        </p:nvSpPr>
        <p:spPr>
          <a:xfrm rot="2293565">
            <a:off x="7674953" y="24975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46"/>
          <p:cNvSpPr txBox="1"/>
          <p:nvPr>
            <p:ph type="title"/>
          </p:nvPr>
        </p:nvSpPr>
        <p:spPr>
          <a:xfrm>
            <a:off x="827700" y="278600"/>
            <a:ext cx="7488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to run a practice session</a:t>
            </a:r>
            <a:endParaRPr/>
          </a:p>
        </p:txBody>
      </p:sp>
      <p:pic>
        <p:nvPicPr>
          <p:cNvPr id="355" name="Google Shape;355;p46"/>
          <p:cNvPicPr preferRelativeResize="0"/>
          <p:nvPr/>
        </p:nvPicPr>
        <p:blipFill>
          <a:blip r:embed="rId3">
            <a:alphaModFix/>
          </a:blip>
          <a:stretch>
            <a:fillRect/>
          </a:stretch>
        </p:blipFill>
        <p:spPr>
          <a:xfrm>
            <a:off x="991826" y="1814500"/>
            <a:ext cx="1779450" cy="1906550"/>
          </a:xfrm>
          <a:prstGeom prst="rect">
            <a:avLst/>
          </a:prstGeom>
          <a:noFill/>
          <a:ln>
            <a:noFill/>
          </a:ln>
        </p:spPr>
      </p:pic>
      <p:pic>
        <p:nvPicPr>
          <p:cNvPr id="356" name="Google Shape;356;p46"/>
          <p:cNvPicPr preferRelativeResize="0"/>
          <p:nvPr/>
        </p:nvPicPr>
        <p:blipFill>
          <a:blip r:embed="rId4">
            <a:alphaModFix/>
          </a:blip>
          <a:stretch>
            <a:fillRect/>
          </a:stretch>
        </p:blipFill>
        <p:spPr>
          <a:xfrm>
            <a:off x="4179100" y="1239475"/>
            <a:ext cx="2859951" cy="36404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7"/>
          <p:cNvSpPr txBox="1"/>
          <p:nvPr>
            <p:ph idx="1" type="body"/>
          </p:nvPr>
        </p:nvSpPr>
        <p:spPr>
          <a:xfrm>
            <a:off x="827700" y="920075"/>
            <a:ext cx="7907400" cy="10644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rPr lang="en" sz="1700"/>
              <a:t>STEP 15: Click on the broadcast button to send a message to all students that will be sent as a text and also read aloud to them</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500"/>
              </a:spcAft>
              <a:buClr>
                <a:schemeClr val="dk1"/>
              </a:buClr>
              <a:buSzPts val="1100"/>
              <a:buFont typeface="Arial"/>
              <a:buNone/>
            </a:pPr>
            <a:r>
              <a:t/>
            </a:r>
            <a:endParaRPr sz="1700"/>
          </a:p>
        </p:txBody>
      </p:sp>
      <p:sp>
        <p:nvSpPr>
          <p:cNvPr id="362" name="Google Shape;362;p47"/>
          <p:cNvSpPr/>
          <p:nvPr/>
        </p:nvSpPr>
        <p:spPr>
          <a:xfrm rot="2293565">
            <a:off x="460978" y="3022034"/>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47"/>
          <p:cNvSpPr/>
          <p:nvPr/>
        </p:nvSpPr>
        <p:spPr>
          <a:xfrm rot="2293565">
            <a:off x="3633653" y="579834"/>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7"/>
          <p:cNvSpPr/>
          <p:nvPr/>
        </p:nvSpPr>
        <p:spPr>
          <a:xfrm rot="2293565">
            <a:off x="7227178" y="432880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47"/>
          <p:cNvSpPr/>
          <p:nvPr/>
        </p:nvSpPr>
        <p:spPr>
          <a:xfrm rot="2293565">
            <a:off x="7674953" y="24975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47"/>
          <p:cNvSpPr txBox="1"/>
          <p:nvPr>
            <p:ph type="title"/>
          </p:nvPr>
        </p:nvSpPr>
        <p:spPr>
          <a:xfrm>
            <a:off x="827700" y="278600"/>
            <a:ext cx="7488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to run a practice session</a:t>
            </a:r>
            <a:endParaRPr/>
          </a:p>
        </p:txBody>
      </p:sp>
      <p:pic>
        <p:nvPicPr>
          <p:cNvPr id="367" name="Google Shape;367;p47"/>
          <p:cNvPicPr preferRelativeResize="0"/>
          <p:nvPr/>
        </p:nvPicPr>
        <p:blipFill>
          <a:blip r:embed="rId3">
            <a:alphaModFix/>
          </a:blip>
          <a:stretch>
            <a:fillRect/>
          </a:stretch>
        </p:blipFill>
        <p:spPr>
          <a:xfrm>
            <a:off x="1497272" y="2053250"/>
            <a:ext cx="6478526" cy="198123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48"/>
          <p:cNvSpPr txBox="1"/>
          <p:nvPr>
            <p:ph idx="1" type="body"/>
          </p:nvPr>
        </p:nvSpPr>
        <p:spPr>
          <a:xfrm>
            <a:off x="827700" y="920075"/>
            <a:ext cx="7907400" cy="10644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rPr lang="en" sz="1700"/>
              <a:t>STEP 16: Change your view by clicking these buttons in the upper right corner.</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500"/>
              </a:spcAft>
              <a:buClr>
                <a:schemeClr val="dk1"/>
              </a:buClr>
              <a:buSzPts val="1100"/>
              <a:buFont typeface="Arial"/>
              <a:buNone/>
            </a:pPr>
            <a:r>
              <a:t/>
            </a:r>
            <a:endParaRPr sz="1700"/>
          </a:p>
        </p:txBody>
      </p:sp>
      <p:sp>
        <p:nvSpPr>
          <p:cNvPr id="373" name="Google Shape;373;p48"/>
          <p:cNvSpPr/>
          <p:nvPr/>
        </p:nvSpPr>
        <p:spPr>
          <a:xfrm rot="2293565">
            <a:off x="460978" y="3022034"/>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48"/>
          <p:cNvSpPr/>
          <p:nvPr/>
        </p:nvSpPr>
        <p:spPr>
          <a:xfrm rot="2293565">
            <a:off x="3633653" y="579834"/>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48"/>
          <p:cNvSpPr/>
          <p:nvPr/>
        </p:nvSpPr>
        <p:spPr>
          <a:xfrm rot="2293565">
            <a:off x="7227178" y="432880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48"/>
          <p:cNvSpPr/>
          <p:nvPr/>
        </p:nvSpPr>
        <p:spPr>
          <a:xfrm rot="2293565">
            <a:off x="7674953" y="24975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48"/>
          <p:cNvSpPr txBox="1"/>
          <p:nvPr>
            <p:ph type="title"/>
          </p:nvPr>
        </p:nvSpPr>
        <p:spPr>
          <a:xfrm>
            <a:off x="827700" y="278600"/>
            <a:ext cx="7488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to run a practice session</a:t>
            </a:r>
            <a:endParaRPr/>
          </a:p>
        </p:txBody>
      </p:sp>
      <p:pic>
        <p:nvPicPr>
          <p:cNvPr id="378" name="Google Shape;378;p48"/>
          <p:cNvPicPr preferRelativeResize="0"/>
          <p:nvPr/>
        </p:nvPicPr>
        <p:blipFill>
          <a:blip r:embed="rId3">
            <a:alphaModFix/>
          </a:blip>
          <a:stretch>
            <a:fillRect/>
          </a:stretch>
        </p:blipFill>
        <p:spPr>
          <a:xfrm>
            <a:off x="423359" y="1687075"/>
            <a:ext cx="2838450" cy="1276350"/>
          </a:xfrm>
          <a:prstGeom prst="rect">
            <a:avLst/>
          </a:prstGeom>
          <a:noFill/>
          <a:ln>
            <a:noFill/>
          </a:ln>
        </p:spPr>
      </p:pic>
      <p:pic>
        <p:nvPicPr>
          <p:cNvPr id="379" name="Google Shape;379;p48"/>
          <p:cNvPicPr preferRelativeResize="0"/>
          <p:nvPr/>
        </p:nvPicPr>
        <p:blipFill>
          <a:blip r:embed="rId4">
            <a:alphaModFix/>
          </a:blip>
          <a:stretch>
            <a:fillRect/>
          </a:stretch>
        </p:blipFill>
        <p:spPr>
          <a:xfrm>
            <a:off x="3596025" y="1368125"/>
            <a:ext cx="5268413" cy="1064400"/>
          </a:xfrm>
          <a:prstGeom prst="rect">
            <a:avLst/>
          </a:prstGeom>
          <a:noFill/>
          <a:ln>
            <a:noFill/>
          </a:ln>
        </p:spPr>
      </p:pic>
      <p:pic>
        <p:nvPicPr>
          <p:cNvPr id="380" name="Google Shape;380;p48"/>
          <p:cNvPicPr preferRelativeResize="0"/>
          <p:nvPr/>
        </p:nvPicPr>
        <p:blipFill>
          <a:blip r:embed="rId5">
            <a:alphaModFix/>
          </a:blip>
          <a:stretch>
            <a:fillRect/>
          </a:stretch>
        </p:blipFill>
        <p:spPr>
          <a:xfrm>
            <a:off x="2922014" y="2859988"/>
            <a:ext cx="2552160" cy="1463200"/>
          </a:xfrm>
          <a:prstGeom prst="rect">
            <a:avLst/>
          </a:prstGeom>
          <a:noFill/>
          <a:ln>
            <a:noFill/>
          </a:ln>
        </p:spPr>
      </p:pic>
      <p:pic>
        <p:nvPicPr>
          <p:cNvPr id="381" name="Google Shape;381;p48"/>
          <p:cNvPicPr preferRelativeResize="0"/>
          <p:nvPr/>
        </p:nvPicPr>
        <p:blipFill>
          <a:blip r:embed="rId6">
            <a:alphaModFix/>
          </a:blip>
          <a:stretch>
            <a:fillRect/>
          </a:stretch>
        </p:blipFill>
        <p:spPr>
          <a:xfrm>
            <a:off x="5643025" y="2582900"/>
            <a:ext cx="2673276" cy="20173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1"/>
          <p:cNvSpPr txBox="1"/>
          <p:nvPr>
            <p:ph type="title"/>
          </p:nvPr>
        </p:nvSpPr>
        <p:spPr>
          <a:xfrm>
            <a:off x="827700" y="521225"/>
            <a:ext cx="7488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Virtual Practice Session</a:t>
            </a:r>
            <a:endParaRPr/>
          </a:p>
        </p:txBody>
      </p:sp>
      <p:sp>
        <p:nvSpPr>
          <p:cNvPr id="196" name="Google Shape;196;p31"/>
          <p:cNvSpPr txBox="1"/>
          <p:nvPr>
            <p:ph idx="1" type="body"/>
          </p:nvPr>
        </p:nvSpPr>
        <p:spPr>
          <a:xfrm>
            <a:off x="277125" y="1328750"/>
            <a:ext cx="6150900" cy="3759300"/>
          </a:xfrm>
          <a:prstGeom prst="rect">
            <a:avLst/>
          </a:prstGeom>
        </p:spPr>
        <p:txBody>
          <a:bodyPr anchorCtr="0" anchor="t" bIns="91425" lIns="91425" spcFirstLastPara="1" rIns="91425" wrap="square" tIns="91425">
            <a:noAutofit/>
          </a:bodyPr>
          <a:lstStyle/>
          <a:p>
            <a:pPr indent="-317500" lvl="0" marL="457200" rtl="0" algn="l">
              <a:lnSpc>
                <a:spcPct val="85000"/>
              </a:lnSpc>
              <a:spcBef>
                <a:spcPts val="0"/>
              </a:spcBef>
              <a:spcAft>
                <a:spcPts val="0"/>
              </a:spcAft>
              <a:buSzPts val="1400"/>
              <a:buChar char="●"/>
            </a:pPr>
            <a:r>
              <a:rPr lang="en"/>
              <a:t>You will want to run at least one, but if possible two, practice virtual test sessions with your students prior to test day. The second one should be not more than 2 weeks before their test date. </a:t>
            </a:r>
            <a:endParaRPr/>
          </a:p>
          <a:p>
            <a:pPr indent="0" lvl="0" marL="0" rtl="0" algn="l">
              <a:lnSpc>
                <a:spcPct val="85000"/>
              </a:lnSpc>
              <a:spcBef>
                <a:spcPts val="500"/>
              </a:spcBef>
              <a:spcAft>
                <a:spcPts val="0"/>
              </a:spcAft>
              <a:buClr>
                <a:schemeClr val="dk1"/>
              </a:buClr>
              <a:buSzPts val="1100"/>
              <a:buFont typeface="Arial"/>
              <a:buNone/>
            </a:pPr>
            <a:r>
              <a:t/>
            </a:r>
            <a:endParaRPr/>
          </a:p>
          <a:p>
            <a:pPr indent="-317500" lvl="0" marL="457200" rtl="0" algn="l">
              <a:lnSpc>
                <a:spcPct val="85000"/>
              </a:lnSpc>
              <a:spcBef>
                <a:spcPts val="500"/>
              </a:spcBef>
              <a:spcAft>
                <a:spcPts val="0"/>
              </a:spcAft>
              <a:buSzPts val="1400"/>
              <a:buChar char="●"/>
            </a:pPr>
            <a:r>
              <a:rPr lang="en"/>
              <a:t>It is important to do this so that students have a chance to get comfortable with the new platform and tools they will be using during the test.</a:t>
            </a:r>
            <a:endParaRPr/>
          </a:p>
          <a:p>
            <a:pPr indent="0" lvl="0" marL="0" rtl="0" algn="l">
              <a:lnSpc>
                <a:spcPct val="85000"/>
              </a:lnSpc>
              <a:spcBef>
                <a:spcPts val="500"/>
              </a:spcBef>
              <a:spcAft>
                <a:spcPts val="0"/>
              </a:spcAft>
              <a:buClr>
                <a:schemeClr val="dk1"/>
              </a:buClr>
              <a:buSzPts val="1100"/>
              <a:buFont typeface="Arial"/>
              <a:buNone/>
            </a:pPr>
            <a:r>
              <a:t/>
            </a:r>
            <a:endParaRPr/>
          </a:p>
          <a:p>
            <a:pPr indent="-317500" lvl="0" marL="457200" rtl="0" algn="l">
              <a:lnSpc>
                <a:spcPct val="85000"/>
              </a:lnSpc>
              <a:spcBef>
                <a:spcPts val="500"/>
              </a:spcBef>
              <a:spcAft>
                <a:spcPts val="0"/>
              </a:spcAft>
              <a:buSzPts val="1400"/>
              <a:buChar char="●"/>
            </a:pPr>
            <a:r>
              <a:rPr lang="en"/>
              <a:t>We suggest only one family at a time</a:t>
            </a:r>
            <a:endParaRPr/>
          </a:p>
          <a:p>
            <a:pPr indent="0" lvl="0" marL="0" rtl="0" algn="l">
              <a:lnSpc>
                <a:spcPct val="85000"/>
              </a:lnSpc>
              <a:spcBef>
                <a:spcPts val="500"/>
              </a:spcBef>
              <a:spcAft>
                <a:spcPts val="0"/>
              </a:spcAft>
              <a:buClr>
                <a:schemeClr val="dk1"/>
              </a:buClr>
              <a:buSzPts val="1100"/>
              <a:buFont typeface="Arial"/>
              <a:buNone/>
            </a:pPr>
            <a:r>
              <a:t/>
            </a:r>
            <a:endParaRPr/>
          </a:p>
          <a:p>
            <a:pPr indent="-317500" lvl="0" marL="457200" rtl="0" algn="l">
              <a:lnSpc>
                <a:spcPct val="85000"/>
              </a:lnSpc>
              <a:spcBef>
                <a:spcPts val="500"/>
              </a:spcBef>
              <a:spcAft>
                <a:spcPts val="0"/>
              </a:spcAft>
              <a:buSzPts val="1400"/>
              <a:buChar char="●"/>
            </a:pPr>
            <a:r>
              <a:rPr lang="en"/>
              <a:t>Use the provided slide show to teach students how to use the practice test. </a:t>
            </a:r>
            <a:r>
              <a:rPr lang="en" u="sng">
                <a:solidFill>
                  <a:schemeClr val="hlink"/>
                </a:solidFill>
                <a:hlinkClick r:id="rId3"/>
              </a:rPr>
              <a:t>Virtual Practice test directions for students</a:t>
            </a:r>
            <a:endParaRPr/>
          </a:p>
          <a:p>
            <a:pPr indent="0" lvl="0" marL="0" rtl="0" algn="l">
              <a:lnSpc>
                <a:spcPct val="85000"/>
              </a:lnSpc>
              <a:spcBef>
                <a:spcPts val="500"/>
              </a:spcBef>
              <a:spcAft>
                <a:spcPts val="0"/>
              </a:spcAft>
              <a:buClr>
                <a:schemeClr val="dk1"/>
              </a:buClr>
              <a:buSzPts val="1100"/>
              <a:buFont typeface="Arial"/>
              <a:buNone/>
            </a:pPr>
            <a:r>
              <a:t/>
            </a:r>
            <a:endParaRPr/>
          </a:p>
          <a:p>
            <a:pPr indent="0" lvl="0" marL="457200" rtl="0" algn="l">
              <a:lnSpc>
                <a:spcPct val="85000"/>
              </a:lnSpc>
              <a:spcBef>
                <a:spcPts val="500"/>
              </a:spcBef>
              <a:spcAft>
                <a:spcPts val="500"/>
              </a:spcAft>
              <a:buNone/>
            </a:pPr>
            <a:r>
              <a:t/>
            </a:r>
            <a:endParaRPr/>
          </a:p>
        </p:txBody>
      </p:sp>
      <p:sp>
        <p:nvSpPr>
          <p:cNvPr id="197" name="Google Shape;197;p31"/>
          <p:cNvSpPr/>
          <p:nvPr/>
        </p:nvSpPr>
        <p:spPr>
          <a:xfrm rot="2293565">
            <a:off x="366078" y="5860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1"/>
          <p:cNvSpPr/>
          <p:nvPr/>
        </p:nvSpPr>
        <p:spPr>
          <a:xfrm rot="2293565">
            <a:off x="6359303" y="459955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1"/>
          <p:cNvSpPr/>
          <p:nvPr/>
        </p:nvSpPr>
        <p:spPr>
          <a:xfrm rot="2293565">
            <a:off x="4550653" y="3787184"/>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1"/>
          <p:cNvSpPr/>
          <p:nvPr/>
        </p:nvSpPr>
        <p:spPr>
          <a:xfrm rot="2293565">
            <a:off x="250978" y="459955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1" name="Google Shape;201;p31"/>
          <p:cNvPicPr preferRelativeResize="0"/>
          <p:nvPr/>
        </p:nvPicPr>
        <p:blipFill>
          <a:blip r:embed="rId4">
            <a:alphaModFix/>
          </a:blip>
          <a:stretch>
            <a:fillRect/>
          </a:stretch>
        </p:blipFill>
        <p:spPr>
          <a:xfrm>
            <a:off x="6580425" y="1246325"/>
            <a:ext cx="2411175" cy="28755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9"/>
          <p:cNvSpPr txBox="1"/>
          <p:nvPr>
            <p:ph idx="1" type="body"/>
          </p:nvPr>
        </p:nvSpPr>
        <p:spPr>
          <a:xfrm>
            <a:off x="827700" y="1139550"/>
            <a:ext cx="7907400" cy="20508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rPr lang="en" sz="1700"/>
              <a:t>STEP 17: Run the students through a practice test, they can share their screen with you on zoom if they don’t know how to answer a question. It’s ok if they guess answers on the practice test. The goal is for them to learn to use the functions within the test.</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rPr lang="en" sz="1700"/>
              <a:t>Have them try out these functions:</a:t>
            </a:r>
            <a:endParaRPr sz="1700"/>
          </a:p>
          <a:p>
            <a:pPr indent="0" lvl="0" marL="0" rtl="0" algn="l">
              <a:lnSpc>
                <a:spcPct val="100000"/>
              </a:lnSpc>
              <a:spcBef>
                <a:spcPts val="500"/>
              </a:spcBef>
              <a:spcAft>
                <a:spcPts val="0"/>
              </a:spcAft>
              <a:buClr>
                <a:schemeClr val="dk1"/>
              </a:buClr>
              <a:buSzPts val="1100"/>
              <a:buFont typeface="Arial"/>
              <a:buNone/>
            </a:pPr>
            <a:r>
              <a:rPr lang="en" sz="1700"/>
              <a:t>Zoom in/out</a:t>
            </a:r>
            <a:endParaRPr sz="1700"/>
          </a:p>
          <a:p>
            <a:pPr indent="0" lvl="0" marL="0" rtl="0" algn="l">
              <a:lnSpc>
                <a:spcPct val="100000"/>
              </a:lnSpc>
              <a:spcBef>
                <a:spcPts val="500"/>
              </a:spcBef>
              <a:spcAft>
                <a:spcPts val="0"/>
              </a:spcAft>
              <a:buClr>
                <a:schemeClr val="dk1"/>
              </a:buClr>
              <a:buSzPts val="1100"/>
              <a:buFont typeface="Arial"/>
              <a:buNone/>
            </a:pPr>
            <a:r>
              <a:rPr lang="en" sz="1700"/>
              <a:t>Line reader </a:t>
            </a:r>
            <a:endParaRPr sz="1700"/>
          </a:p>
          <a:p>
            <a:pPr indent="0" lvl="0" marL="0" rtl="0" algn="l">
              <a:lnSpc>
                <a:spcPct val="100000"/>
              </a:lnSpc>
              <a:spcBef>
                <a:spcPts val="500"/>
              </a:spcBef>
              <a:spcAft>
                <a:spcPts val="0"/>
              </a:spcAft>
              <a:buClr>
                <a:schemeClr val="dk1"/>
              </a:buClr>
              <a:buSzPts val="1100"/>
              <a:buFont typeface="Arial"/>
              <a:buNone/>
            </a:pPr>
            <a:r>
              <a:rPr lang="en" sz="1700"/>
              <a:t>Strikethrough</a:t>
            </a:r>
            <a:endParaRPr sz="1700"/>
          </a:p>
          <a:p>
            <a:pPr indent="0" lvl="0" marL="0" rtl="0" algn="l">
              <a:lnSpc>
                <a:spcPct val="100000"/>
              </a:lnSpc>
              <a:spcBef>
                <a:spcPts val="500"/>
              </a:spcBef>
              <a:spcAft>
                <a:spcPts val="0"/>
              </a:spcAft>
              <a:buClr>
                <a:schemeClr val="dk1"/>
              </a:buClr>
              <a:buSzPts val="1100"/>
              <a:buFont typeface="Arial"/>
              <a:buNone/>
            </a:pPr>
            <a:r>
              <a:rPr lang="en" sz="1700"/>
              <a:t>Notepad</a:t>
            </a:r>
            <a:endParaRPr sz="1700"/>
          </a:p>
          <a:p>
            <a:pPr indent="0" lvl="0" marL="0" rtl="0" algn="l">
              <a:lnSpc>
                <a:spcPct val="100000"/>
              </a:lnSpc>
              <a:spcBef>
                <a:spcPts val="500"/>
              </a:spcBef>
              <a:spcAft>
                <a:spcPts val="0"/>
              </a:spcAft>
              <a:buClr>
                <a:schemeClr val="dk1"/>
              </a:buClr>
              <a:buSzPts val="1100"/>
              <a:buFont typeface="Arial"/>
              <a:buNone/>
            </a:pPr>
            <a:r>
              <a:rPr lang="en" sz="1700"/>
              <a:t>Mark for Review</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500"/>
              </a:spcAft>
              <a:buClr>
                <a:schemeClr val="dk1"/>
              </a:buClr>
              <a:buSzPts val="1100"/>
              <a:buFont typeface="Arial"/>
              <a:buNone/>
            </a:pPr>
            <a:r>
              <a:t/>
            </a:r>
            <a:endParaRPr sz="1700"/>
          </a:p>
        </p:txBody>
      </p:sp>
      <p:sp>
        <p:nvSpPr>
          <p:cNvPr id="387" name="Google Shape;387;p49"/>
          <p:cNvSpPr/>
          <p:nvPr/>
        </p:nvSpPr>
        <p:spPr>
          <a:xfrm rot="2293565">
            <a:off x="460978" y="3022034"/>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49"/>
          <p:cNvSpPr/>
          <p:nvPr/>
        </p:nvSpPr>
        <p:spPr>
          <a:xfrm rot="2293565">
            <a:off x="3633653" y="579834"/>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49"/>
          <p:cNvSpPr/>
          <p:nvPr/>
        </p:nvSpPr>
        <p:spPr>
          <a:xfrm rot="2293565">
            <a:off x="7227178" y="432880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49"/>
          <p:cNvSpPr/>
          <p:nvPr/>
        </p:nvSpPr>
        <p:spPr>
          <a:xfrm rot="2293565">
            <a:off x="7674953" y="24975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49"/>
          <p:cNvSpPr txBox="1"/>
          <p:nvPr>
            <p:ph type="title"/>
          </p:nvPr>
        </p:nvSpPr>
        <p:spPr>
          <a:xfrm>
            <a:off x="827700" y="278600"/>
            <a:ext cx="7488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to run a practice session</a:t>
            </a:r>
            <a:endParaRPr/>
          </a:p>
        </p:txBody>
      </p:sp>
      <p:pic>
        <p:nvPicPr>
          <p:cNvPr id="392" name="Google Shape;392;p49"/>
          <p:cNvPicPr preferRelativeResize="0"/>
          <p:nvPr/>
        </p:nvPicPr>
        <p:blipFill>
          <a:blip r:embed="rId3">
            <a:alphaModFix/>
          </a:blip>
          <a:stretch>
            <a:fillRect/>
          </a:stretch>
        </p:blipFill>
        <p:spPr>
          <a:xfrm>
            <a:off x="5407900" y="2263148"/>
            <a:ext cx="3515650" cy="927200"/>
          </a:xfrm>
          <a:prstGeom prst="rect">
            <a:avLst/>
          </a:prstGeom>
          <a:noFill/>
          <a:ln>
            <a:noFill/>
          </a:ln>
        </p:spPr>
      </p:pic>
      <p:pic>
        <p:nvPicPr>
          <p:cNvPr id="393" name="Google Shape;393;p49"/>
          <p:cNvPicPr preferRelativeResize="0"/>
          <p:nvPr/>
        </p:nvPicPr>
        <p:blipFill>
          <a:blip r:embed="rId4">
            <a:alphaModFix/>
          </a:blip>
          <a:stretch>
            <a:fillRect/>
          </a:stretch>
        </p:blipFill>
        <p:spPr>
          <a:xfrm>
            <a:off x="3009334" y="3293500"/>
            <a:ext cx="1748250" cy="1648350"/>
          </a:xfrm>
          <a:prstGeom prst="rect">
            <a:avLst/>
          </a:prstGeom>
          <a:noFill/>
          <a:ln>
            <a:noFill/>
          </a:ln>
        </p:spPr>
      </p:pic>
      <p:pic>
        <p:nvPicPr>
          <p:cNvPr id="394" name="Google Shape;394;p49"/>
          <p:cNvPicPr preferRelativeResize="0"/>
          <p:nvPr/>
        </p:nvPicPr>
        <p:blipFill>
          <a:blip r:embed="rId5">
            <a:alphaModFix/>
          </a:blip>
          <a:stretch>
            <a:fillRect/>
          </a:stretch>
        </p:blipFill>
        <p:spPr>
          <a:xfrm>
            <a:off x="5611929" y="3348925"/>
            <a:ext cx="2951047" cy="16738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0"/>
          <p:cNvSpPr txBox="1"/>
          <p:nvPr>
            <p:ph idx="1" type="body"/>
          </p:nvPr>
        </p:nvSpPr>
        <p:spPr>
          <a:xfrm>
            <a:off x="827700" y="920075"/>
            <a:ext cx="7907400" cy="10644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rPr lang="en" sz="1700"/>
              <a:t>STEP 18: Select “Stop” to end the test session</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500"/>
              </a:spcAft>
              <a:buClr>
                <a:schemeClr val="dk1"/>
              </a:buClr>
              <a:buSzPts val="1100"/>
              <a:buFont typeface="Arial"/>
              <a:buNone/>
            </a:pPr>
            <a:r>
              <a:t/>
            </a:r>
            <a:endParaRPr sz="1700"/>
          </a:p>
        </p:txBody>
      </p:sp>
      <p:sp>
        <p:nvSpPr>
          <p:cNvPr id="400" name="Google Shape;400;p50"/>
          <p:cNvSpPr/>
          <p:nvPr/>
        </p:nvSpPr>
        <p:spPr>
          <a:xfrm rot="2293565">
            <a:off x="460978" y="3022034"/>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50"/>
          <p:cNvSpPr/>
          <p:nvPr/>
        </p:nvSpPr>
        <p:spPr>
          <a:xfrm rot="2293565">
            <a:off x="3633653" y="579834"/>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50"/>
          <p:cNvSpPr/>
          <p:nvPr/>
        </p:nvSpPr>
        <p:spPr>
          <a:xfrm rot="2293565">
            <a:off x="7227178" y="432880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50"/>
          <p:cNvSpPr/>
          <p:nvPr/>
        </p:nvSpPr>
        <p:spPr>
          <a:xfrm rot="2293565">
            <a:off x="7674953" y="24975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50"/>
          <p:cNvSpPr txBox="1"/>
          <p:nvPr>
            <p:ph type="title"/>
          </p:nvPr>
        </p:nvSpPr>
        <p:spPr>
          <a:xfrm>
            <a:off x="827700" y="278600"/>
            <a:ext cx="7488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to run a practice session</a:t>
            </a:r>
            <a:endParaRPr/>
          </a:p>
        </p:txBody>
      </p:sp>
      <p:pic>
        <p:nvPicPr>
          <p:cNvPr id="405" name="Google Shape;405;p50"/>
          <p:cNvPicPr preferRelativeResize="0"/>
          <p:nvPr/>
        </p:nvPicPr>
        <p:blipFill>
          <a:blip r:embed="rId3">
            <a:alphaModFix/>
          </a:blip>
          <a:stretch>
            <a:fillRect/>
          </a:stretch>
        </p:blipFill>
        <p:spPr>
          <a:xfrm>
            <a:off x="761825" y="1850600"/>
            <a:ext cx="7907401" cy="14202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2"/>
          <p:cNvSpPr txBox="1"/>
          <p:nvPr>
            <p:ph type="title"/>
          </p:nvPr>
        </p:nvSpPr>
        <p:spPr>
          <a:xfrm>
            <a:off x="827700" y="521225"/>
            <a:ext cx="7488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two different ways to run a practice test</a:t>
            </a:r>
            <a:endParaRPr/>
          </a:p>
        </p:txBody>
      </p:sp>
      <p:sp>
        <p:nvSpPr>
          <p:cNvPr id="207" name="Google Shape;207;p32"/>
          <p:cNvSpPr txBox="1"/>
          <p:nvPr>
            <p:ph idx="1" type="body"/>
          </p:nvPr>
        </p:nvSpPr>
        <p:spPr>
          <a:xfrm>
            <a:off x="827700" y="1220975"/>
            <a:ext cx="7401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36550" lvl="0" marL="457200" rtl="0" algn="l">
              <a:spcBef>
                <a:spcPts val="1600"/>
              </a:spcBef>
              <a:spcAft>
                <a:spcPts val="0"/>
              </a:spcAft>
              <a:buSzPts val="1700"/>
              <a:buAutoNum type="arabicPeriod"/>
            </a:pPr>
            <a:r>
              <a:rPr lang="en" sz="1700"/>
              <a:t>Through the practice portal on the CAASPP website while running zoom.</a:t>
            </a:r>
            <a:endParaRPr sz="1700"/>
          </a:p>
          <a:p>
            <a:pPr indent="0" lvl="0" marL="0" rtl="0" algn="l">
              <a:spcBef>
                <a:spcPts val="1600"/>
              </a:spcBef>
              <a:spcAft>
                <a:spcPts val="0"/>
              </a:spcAft>
              <a:buNone/>
            </a:pPr>
            <a:r>
              <a:t/>
            </a:r>
            <a:endParaRPr sz="1700"/>
          </a:p>
          <a:p>
            <a:pPr indent="-336550" lvl="0" marL="457200" rtl="0" algn="l">
              <a:spcBef>
                <a:spcPts val="1600"/>
              </a:spcBef>
              <a:spcAft>
                <a:spcPts val="0"/>
              </a:spcAft>
              <a:buSzPts val="1700"/>
              <a:buAutoNum type="arabicPeriod"/>
            </a:pPr>
            <a:r>
              <a:rPr lang="en" sz="1700"/>
              <a:t>The student uses the secure browser to log into the practice test. This simulates how they will log into the actual test. No other applications can be open on the student’s screen.</a:t>
            </a:r>
            <a:endParaRPr sz="1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3"/>
          <p:cNvSpPr txBox="1"/>
          <p:nvPr>
            <p:ph idx="1" type="body"/>
          </p:nvPr>
        </p:nvSpPr>
        <p:spPr>
          <a:xfrm>
            <a:off x="827700" y="1217463"/>
            <a:ext cx="6632700" cy="3822000"/>
          </a:xfrm>
          <a:prstGeom prst="rect">
            <a:avLst/>
          </a:prstGeom>
        </p:spPr>
        <p:txBody>
          <a:bodyPr anchorCtr="0" anchor="ctr" bIns="91425" lIns="91425" spcFirstLastPara="1" rIns="91425" wrap="square" tIns="91425">
            <a:noAutofit/>
          </a:bodyPr>
          <a:lstStyle/>
          <a:p>
            <a:pPr indent="0" lvl="0" marL="0" rtl="0" algn="l">
              <a:lnSpc>
                <a:spcPct val="85000"/>
              </a:lnSpc>
              <a:spcBef>
                <a:spcPts val="0"/>
              </a:spcBef>
              <a:spcAft>
                <a:spcPts val="0"/>
              </a:spcAft>
              <a:buClr>
                <a:schemeClr val="dk1"/>
              </a:buClr>
              <a:buSzPts val="1100"/>
              <a:buFont typeface="Arial"/>
              <a:buNone/>
            </a:pPr>
            <a:r>
              <a:rPr lang="en" sz="1700"/>
              <a:t>STEP 1: Schedule a zoom meeting with your family</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rPr lang="en" sz="1700"/>
              <a:t>STEP 2: Meet your student/s in zoom and give them instructions on how to log into the test session by showing the provided slide show. </a:t>
            </a:r>
            <a:r>
              <a:rPr lang="en" sz="1700" u="sng">
                <a:solidFill>
                  <a:schemeClr val="hlink"/>
                </a:solidFill>
                <a:hlinkClick r:id="rId3"/>
              </a:rPr>
              <a:t>Parent slide show for practice test</a:t>
            </a:r>
            <a:endParaRPr sz="1700"/>
          </a:p>
          <a:p>
            <a:pPr indent="0" lvl="0" marL="0" rtl="0" algn="l">
              <a:lnSpc>
                <a:spcPct val="85000"/>
              </a:lnSpc>
              <a:spcBef>
                <a:spcPts val="500"/>
              </a:spcBef>
              <a:spcAft>
                <a:spcPts val="0"/>
              </a:spcAft>
              <a:buClr>
                <a:schemeClr val="dk1"/>
              </a:buClr>
              <a:buSzPts val="1100"/>
              <a:buFont typeface="Arial"/>
              <a:buNone/>
            </a:pPr>
            <a:r>
              <a:rPr lang="en" sz="1700"/>
              <a:t>Or if they cannot zoom here is a document: </a:t>
            </a:r>
            <a:r>
              <a:rPr lang="en" sz="1700" u="sng">
                <a:solidFill>
                  <a:schemeClr val="hlink"/>
                </a:solidFill>
                <a:hlinkClick r:id="rId4"/>
              </a:rPr>
              <a:t>How to log into a practice test</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500"/>
              </a:spcAft>
              <a:buClr>
                <a:schemeClr val="dk1"/>
              </a:buClr>
              <a:buSzPts val="1100"/>
              <a:buFont typeface="Arial"/>
              <a:buNone/>
            </a:pPr>
            <a:r>
              <a:rPr lang="en" sz="1700"/>
              <a:t>STEP 3: Put the link to practice test in the chat as well as their SSID number or text the SSID number to the parent. They will need to write it down and have it near the computer.</a:t>
            </a:r>
            <a:endParaRPr/>
          </a:p>
        </p:txBody>
      </p:sp>
      <p:sp>
        <p:nvSpPr>
          <p:cNvPr id="213" name="Google Shape;213;p33"/>
          <p:cNvSpPr/>
          <p:nvPr/>
        </p:nvSpPr>
        <p:spPr>
          <a:xfrm rot="2293565">
            <a:off x="460978" y="3022034"/>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3"/>
          <p:cNvSpPr/>
          <p:nvPr/>
        </p:nvSpPr>
        <p:spPr>
          <a:xfrm rot="2293565">
            <a:off x="3633653" y="579834"/>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3"/>
          <p:cNvSpPr/>
          <p:nvPr/>
        </p:nvSpPr>
        <p:spPr>
          <a:xfrm rot="2293565">
            <a:off x="7227178" y="432880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3"/>
          <p:cNvSpPr/>
          <p:nvPr/>
        </p:nvSpPr>
        <p:spPr>
          <a:xfrm rot="2293565">
            <a:off x="7674953" y="24975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3"/>
          <p:cNvSpPr txBox="1"/>
          <p:nvPr>
            <p:ph type="title"/>
          </p:nvPr>
        </p:nvSpPr>
        <p:spPr>
          <a:xfrm>
            <a:off x="827700" y="521225"/>
            <a:ext cx="7488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to run a practice session through the CAASPP website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4"/>
          <p:cNvSpPr txBox="1"/>
          <p:nvPr>
            <p:ph idx="1" type="body"/>
          </p:nvPr>
        </p:nvSpPr>
        <p:spPr>
          <a:xfrm>
            <a:off x="985975" y="2609500"/>
            <a:ext cx="7579800" cy="605100"/>
          </a:xfrm>
          <a:prstGeom prst="rect">
            <a:avLst/>
          </a:prstGeom>
        </p:spPr>
        <p:txBody>
          <a:bodyPr anchorCtr="0" anchor="ctr" bIns="91425" lIns="91425" spcFirstLastPara="1" rIns="91425" wrap="square" tIns="91425">
            <a:noAutofit/>
          </a:bodyPr>
          <a:lstStyle/>
          <a:p>
            <a:pPr indent="0" lvl="0" marL="0" rtl="0" algn="l">
              <a:lnSpc>
                <a:spcPct val="85000"/>
              </a:lnSpc>
              <a:spcBef>
                <a:spcPts val="0"/>
              </a:spcBef>
              <a:spcAft>
                <a:spcPts val="0"/>
              </a:spcAft>
              <a:buNone/>
            </a:pPr>
            <a:r>
              <a:t/>
            </a:r>
            <a:endParaRPr sz="1700"/>
          </a:p>
          <a:p>
            <a:pPr indent="0" lvl="0" marL="0" rtl="0" algn="l">
              <a:lnSpc>
                <a:spcPct val="85000"/>
              </a:lnSpc>
              <a:spcBef>
                <a:spcPts val="500"/>
              </a:spcBef>
              <a:spcAft>
                <a:spcPts val="0"/>
              </a:spcAft>
              <a:buClr>
                <a:schemeClr val="dk1"/>
              </a:buClr>
              <a:buSzPts val="1100"/>
              <a:buFont typeface="Arial"/>
              <a:buNone/>
            </a:pPr>
            <a:r>
              <a:rPr lang="en" sz="1700"/>
              <a:t>STEP 1: Schedule a time for the practice test with your family. Make sure they have successfully downloaded the secure browser from the CAASPP website prior to the session: </a:t>
            </a:r>
            <a:r>
              <a:rPr lang="en" sz="1700" u="sng">
                <a:solidFill>
                  <a:schemeClr val="hlink"/>
                </a:solidFill>
                <a:hlinkClick r:id="rId3"/>
              </a:rPr>
              <a:t>here</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rPr lang="en" sz="1700"/>
              <a:t>STEP 2: Start a practice test session from the CAASPP website</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None/>
            </a:pPr>
            <a:r>
              <a:rPr lang="en" sz="1700"/>
              <a:t>STEP 3: Give the parent the student’s SSID number ahead of time by phone or text (do not email). They will need to write it down and have it near the computer.</a:t>
            </a:r>
            <a:endParaRPr sz="1700"/>
          </a:p>
          <a:p>
            <a:pPr indent="0" lvl="0" marL="0" rtl="0" algn="l">
              <a:lnSpc>
                <a:spcPct val="85000"/>
              </a:lnSpc>
              <a:spcBef>
                <a:spcPts val="500"/>
              </a:spcBef>
              <a:spcAft>
                <a:spcPts val="0"/>
              </a:spcAft>
              <a:buNone/>
            </a:pPr>
            <a:r>
              <a:t/>
            </a:r>
            <a:endParaRPr sz="1700"/>
          </a:p>
          <a:p>
            <a:pPr indent="0" lvl="0" marL="0" rtl="0" algn="l">
              <a:lnSpc>
                <a:spcPct val="85000"/>
              </a:lnSpc>
              <a:spcBef>
                <a:spcPts val="500"/>
              </a:spcBef>
              <a:spcAft>
                <a:spcPts val="500"/>
              </a:spcAft>
              <a:buClr>
                <a:schemeClr val="dk1"/>
              </a:buClr>
              <a:buSzPts val="1100"/>
              <a:buFont typeface="Arial"/>
              <a:buNone/>
            </a:pPr>
            <a:r>
              <a:rPr lang="en" sz="1700"/>
              <a:t>STEP 4: Have the student open the secure browser on their computer and enter their name, SSID, and the session ID you give them.</a:t>
            </a:r>
            <a:endParaRPr sz="1700"/>
          </a:p>
        </p:txBody>
      </p:sp>
      <p:sp>
        <p:nvSpPr>
          <p:cNvPr id="223" name="Google Shape;223;p34"/>
          <p:cNvSpPr txBox="1"/>
          <p:nvPr>
            <p:ph type="title"/>
          </p:nvPr>
        </p:nvSpPr>
        <p:spPr>
          <a:xfrm>
            <a:off x="827700" y="224500"/>
            <a:ext cx="7488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run a practice session using the secure browser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5"/>
          <p:cNvSpPr txBox="1"/>
          <p:nvPr>
            <p:ph idx="1" type="body"/>
          </p:nvPr>
        </p:nvSpPr>
        <p:spPr>
          <a:xfrm>
            <a:off x="827700" y="1186100"/>
            <a:ext cx="6632700" cy="38577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700"/>
              <a:t>STEP 4: </a:t>
            </a:r>
            <a:r>
              <a:rPr lang="en" sz="1700"/>
              <a:t>Log into the practice test: go to </a:t>
            </a:r>
            <a:r>
              <a:rPr lang="en" sz="1700" u="sng">
                <a:hlinkClick r:id="rId3"/>
              </a:rPr>
              <a:t>caaspp.org</a:t>
            </a:r>
            <a:r>
              <a:rPr lang="en" sz="1700"/>
              <a:t> and click on “practice and training tests”</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500"/>
              </a:spcAft>
              <a:buClr>
                <a:schemeClr val="dk1"/>
              </a:buClr>
              <a:buSzPts val="1100"/>
              <a:buFont typeface="Arial"/>
              <a:buNone/>
            </a:pPr>
            <a:r>
              <a:t/>
            </a:r>
            <a:endParaRPr sz="1700"/>
          </a:p>
        </p:txBody>
      </p:sp>
      <p:sp>
        <p:nvSpPr>
          <p:cNvPr id="229" name="Google Shape;229;p35"/>
          <p:cNvSpPr/>
          <p:nvPr/>
        </p:nvSpPr>
        <p:spPr>
          <a:xfrm rot="2293565">
            <a:off x="460978" y="3022034"/>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5"/>
          <p:cNvSpPr/>
          <p:nvPr/>
        </p:nvSpPr>
        <p:spPr>
          <a:xfrm rot="2293565">
            <a:off x="3633653" y="579834"/>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5"/>
          <p:cNvSpPr/>
          <p:nvPr/>
        </p:nvSpPr>
        <p:spPr>
          <a:xfrm rot="2293565">
            <a:off x="7227178" y="432880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5"/>
          <p:cNvSpPr/>
          <p:nvPr/>
        </p:nvSpPr>
        <p:spPr>
          <a:xfrm rot="2293565">
            <a:off x="7674953" y="24975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5"/>
          <p:cNvSpPr txBox="1"/>
          <p:nvPr>
            <p:ph type="title"/>
          </p:nvPr>
        </p:nvSpPr>
        <p:spPr>
          <a:xfrm>
            <a:off x="827700" y="521225"/>
            <a:ext cx="7488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to run a practice session</a:t>
            </a:r>
            <a:endParaRPr/>
          </a:p>
        </p:txBody>
      </p:sp>
      <p:pic>
        <p:nvPicPr>
          <p:cNvPr id="234" name="Google Shape;234;p35"/>
          <p:cNvPicPr preferRelativeResize="0"/>
          <p:nvPr/>
        </p:nvPicPr>
        <p:blipFill>
          <a:blip r:embed="rId4">
            <a:alphaModFix/>
          </a:blip>
          <a:stretch>
            <a:fillRect/>
          </a:stretch>
        </p:blipFill>
        <p:spPr>
          <a:xfrm>
            <a:off x="742225" y="1903150"/>
            <a:ext cx="7488599" cy="266093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6"/>
          <p:cNvSpPr txBox="1"/>
          <p:nvPr>
            <p:ph idx="1" type="body"/>
          </p:nvPr>
        </p:nvSpPr>
        <p:spPr>
          <a:xfrm>
            <a:off x="827700" y="1186100"/>
            <a:ext cx="6632700" cy="38577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700"/>
              <a:t>STEP 5: Click on the blue button to start the practice session</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500"/>
              </a:spcAft>
              <a:buClr>
                <a:schemeClr val="dk1"/>
              </a:buClr>
              <a:buSzPts val="1100"/>
              <a:buFont typeface="Arial"/>
              <a:buNone/>
            </a:pPr>
            <a:r>
              <a:t/>
            </a:r>
            <a:endParaRPr sz="1700"/>
          </a:p>
        </p:txBody>
      </p:sp>
      <p:sp>
        <p:nvSpPr>
          <p:cNvPr id="240" name="Google Shape;240;p36"/>
          <p:cNvSpPr/>
          <p:nvPr/>
        </p:nvSpPr>
        <p:spPr>
          <a:xfrm rot="2293565">
            <a:off x="460978" y="3022034"/>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6"/>
          <p:cNvSpPr/>
          <p:nvPr/>
        </p:nvSpPr>
        <p:spPr>
          <a:xfrm rot="2293565">
            <a:off x="3633653" y="579834"/>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6"/>
          <p:cNvSpPr/>
          <p:nvPr/>
        </p:nvSpPr>
        <p:spPr>
          <a:xfrm rot="2293565">
            <a:off x="7227178" y="432880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6"/>
          <p:cNvSpPr/>
          <p:nvPr/>
        </p:nvSpPr>
        <p:spPr>
          <a:xfrm rot="2293565">
            <a:off x="7674953" y="24975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6"/>
          <p:cNvSpPr txBox="1"/>
          <p:nvPr>
            <p:ph type="title"/>
          </p:nvPr>
        </p:nvSpPr>
        <p:spPr>
          <a:xfrm>
            <a:off x="827700" y="521225"/>
            <a:ext cx="7488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to run a practice session</a:t>
            </a:r>
            <a:endParaRPr/>
          </a:p>
        </p:txBody>
      </p:sp>
      <p:pic>
        <p:nvPicPr>
          <p:cNvPr id="245" name="Google Shape;245;p36"/>
          <p:cNvPicPr preferRelativeResize="0"/>
          <p:nvPr/>
        </p:nvPicPr>
        <p:blipFill>
          <a:blip r:embed="rId3">
            <a:alphaModFix/>
          </a:blip>
          <a:stretch>
            <a:fillRect/>
          </a:stretch>
        </p:blipFill>
        <p:spPr>
          <a:xfrm>
            <a:off x="1219375" y="1846750"/>
            <a:ext cx="4711176" cy="3145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7"/>
          <p:cNvSpPr txBox="1"/>
          <p:nvPr>
            <p:ph idx="1" type="body"/>
          </p:nvPr>
        </p:nvSpPr>
        <p:spPr>
          <a:xfrm>
            <a:off x="827700" y="1186100"/>
            <a:ext cx="5014200" cy="38577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rPr lang="en" sz="1700"/>
              <a:t>STEP 6: You will be prompted to sign into TOMS</a:t>
            </a:r>
            <a:endParaRPr sz="1700"/>
          </a:p>
          <a:p>
            <a:pPr indent="0" lvl="0" marL="0" rtl="0" algn="l">
              <a:lnSpc>
                <a:spcPct val="100000"/>
              </a:lnSpc>
              <a:spcBef>
                <a:spcPts val="500"/>
              </a:spcBef>
              <a:spcAft>
                <a:spcPts val="0"/>
              </a:spcAft>
              <a:buClr>
                <a:schemeClr val="dk1"/>
              </a:buClr>
              <a:buSzPts val="1100"/>
              <a:buFont typeface="Arial"/>
              <a:buNone/>
            </a:pPr>
            <a:r>
              <a:rPr lang="en" sz="1700"/>
              <a:t>You will want to make sure your TOMs account is working and you know the password before holding the practice session</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500"/>
              </a:spcAft>
              <a:buClr>
                <a:schemeClr val="dk1"/>
              </a:buClr>
              <a:buSzPts val="1100"/>
              <a:buFont typeface="Arial"/>
              <a:buNone/>
            </a:pPr>
            <a:r>
              <a:t/>
            </a:r>
            <a:endParaRPr sz="1700"/>
          </a:p>
        </p:txBody>
      </p:sp>
      <p:sp>
        <p:nvSpPr>
          <p:cNvPr id="251" name="Google Shape;251;p37"/>
          <p:cNvSpPr/>
          <p:nvPr/>
        </p:nvSpPr>
        <p:spPr>
          <a:xfrm rot="2293565">
            <a:off x="460978" y="3022034"/>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7"/>
          <p:cNvSpPr/>
          <p:nvPr/>
        </p:nvSpPr>
        <p:spPr>
          <a:xfrm rot="2293565">
            <a:off x="3633653" y="579834"/>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7"/>
          <p:cNvSpPr/>
          <p:nvPr/>
        </p:nvSpPr>
        <p:spPr>
          <a:xfrm rot="2293565">
            <a:off x="7227178" y="432880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7"/>
          <p:cNvSpPr/>
          <p:nvPr/>
        </p:nvSpPr>
        <p:spPr>
          <a:xfrm rot="2293565">
            <a:off x="7674953" y="24975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7"/>
          <p:cNvSpPr txBox="1"/>
          <p:nvPr>
            <p:ph type="title"/>
          </p:nvPr>
        </p:nvSpPr>
        <p:spPr>
          <a:xfrm>
            <a:off x="827700" y="278600"/>
            <a:ext cx="7488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to run a practice session</a:t>
            </a:r>
            <a:endParaRPr/>
          </a:p>
        </p:txBody>
      </p:sp>
      <p:pic>
        <p:nvPicPr>
          <p:cNvPr id="256" name="Google Shape;256;p37"/>
          <p:cNvPicPr preferRelativeResize="0"/>
          <p:nvPr/>
        </p:nvPicPr>
        <p:blipFill>
          <a:blip r:embed="rId3">
            <a:alphaModFix/>
          </a:blip>
          <a:stretch>
            <a:fillRect/>
          </a:stretch>
        </p:blipFill>
        <p:spPr>
          <a:xfrm>
            <a:off x="5764275" y="998700"/>
            <a:ext cx="3164025" cy="4045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8"/>
          <p:cNvSpPr txBox="1"/>
          <p:nvPr>
            <p:ph idx="1" type="body"/>
          </p:nvPr>
        </p:nvSpPr>
        <p:spPr>
          <a:xfrm>
            <a:off x="827700" y="1186100"/>
            <a:ext cx="5014200" cy="38577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rPr lang="en" sz="1700"/>
              <a:t>STEP 7: Click on “Start a New Session Now”</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100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0"/>
              </a:spcAft>
              <a:buClr>
                <a:schemeClr val="dk1"/>
              </a:buClr>
              <a:buSzPts val="1100"/>
              <a:buFont typeface="Arial"/>
              <a:buNone/>
            </a:pPr>
            <a:r>
              <a:t/>
            </a:r>
            <a:endParaRPr sz="1700"/>
          </a:p>
          <a:p>
            <a:pPr indent="0" lvl="0" marL="0" rtl="0" algn="l">
              <a:lnSpc>
                <a:spcPct val="85000"/>
              </a:lnSpc>
              <a:spcBef>
                <a:spcPts val="500"/>
              </a:spcBef>
              <a:spcAft>
                <a:spcPts val="500"/>
              </a:spcAft>
              <a:buClr>
                <a:schemeClr val="dk1"/>
              </a:buClr>
              <a:buSzPts val="1100"/>
              <a:buFont typeface="Arial"/>
              <a:buNone/>
            </a:pPr>
            <a:r>
              <a:t/>
            </a:r>
            <a:endParaRPr sz="1700"/>
          </a:p>
        </p:txBody>
      </p:sp>
      <p:sp>
        <p:nvSpPr>
          <p:cNvPr id="262" name="Google Shape;262;p38"/>
          <p:cNvSpPr/>
          <p:nvPr/>
        </p:nvSpPr>
        <p:spPr>
          <a:xfrm rot="2293565">
            <a:off x="460978" y="3022034"/>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8"/>
          <p:cNvSpPr/>
          <p:nvPr/>
        </p:nvSpPr>
        <p:spPr>
          <a:xfrm rot="2293565">
            <a:off x="3633653" y="579834"/>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8"/>
          <p:cNvSpPr/>
          <p:nvPr/>
        </p:nvSpPr>
        <p:spPr>
          <a:xfrm rot="2293565">
            <a:off x="7227178" y="432880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8"/>
          <p:cNvSpPr/>
          <p:nvPr/>
        </p:nvSpPr>
        <p:spPr>
          <a:xfrm rot="2293565">
            <a:off x="7674953" y="24975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8"/>
          <p:cNvSpPr txBox="1"/>
          <p:nvPr>
            <p:ph type="title"/>
          </p:nvPr>
        </p:nvSpPr>
        <p:spPr>
          <a:xfrm>
            <a:off x="827700" y="278600"/>
            <a:ext cx="7488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to run a practice session</a:t>
            </a:r>
            <a:endParaRPr/>
          </a:p>
        </p:txBody>
      </p:sp>
      <p:pic>
        <p:nvPicPr>
          <p:cNvPr id="267" name="Google Shape;267;p38"/>
          <p:cNvPicPr preferRelativeResize="0"/>
          <p:nvPr/>
        </p:nvPicPr>
        <p:blipFill>
          <a:blip r:embed="rId3">
            <a:alphaModFix/>
          </a:blip>
          <a:stretch>
            <a:fillRect/>
          </a:stretch>
        </p:blipFill>
        <p:spPr>
          <a:xfrm>
            <a:off x="598600" y="1759848"/>
            <a:ext cx="7326049" cy="31844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 my valentine">
  <a:themeElements>
    <a:clrScheme name="Simple Light">
      <a:dk1>
        <a:srgbClr val="000000"/>
      </a:dk1>
      <a:lt1>
        <a:srgbClr val="FFFFFF"/>
      </a:lt1>
      <a:dk2>
        <a:srgbClr val="595959"/>
      </a:dk2>
      <a:lt2>
        <a:srgbClr val="EEEEEE"/>
      </a:lt2>
      <a:accent1>
        <a:srgbClr val="F8CF6F"/>
      </a:accent1>
      <a:accent2>
        <a:srgbClr val="F89C5E"/>
      </a:accent2>
      <a:accent3>
        <a:srgbClr val="FBB486"/>
      </a:accent3>
      <a:accent4>
        <a:srgbClr val="DAE2C9"/>
      </a:accent4>
      <a:accent5>
        <a:srgbClr val="FE9D9D"/>
      </a:accent5>
      <a:accent6>
        <a:srgbClr val="5E2C3F"/>
      </a:accent6>
      <a:hlink>
        <a:srgbClr val="5E2C3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